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8" r:id="rId3"/>
    <p:sldId id="279" r:id="rId4"/>
    <p:sldId id="280" r:id="rId5"/>
    <p:sldId id="261" r:id="rId6"/>
    <p:sldId id="262" r:id="rId7"/>
    <p:sldId id="267" r:id="rId8"/>
    <p:sldId id="268" r:id="rId9"/>
    <p:sldId id="269" r:id="rId10"/>
    <p:sldId id="271" r:id="rId11"/>
  </p:sldIdLst>
  <p:sldSz cx="9906000" cy="6858000" type="A4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7" userDrawn="1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739"/>
    <a:srgbClr val="4FA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494" y="108"/>
      </p:cViewPr>
      <p:guideLst>
        <p:guide orient="horz" pos="527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9C720-759F-4B8A-8AE7-AB0055390A30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07201-EF81-46EC-A606-FFD0FE7BDD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35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169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0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206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81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9124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3184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649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886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2529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4306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748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AED54-D7C6-4B13-B834-B0C4629B927C}" type="datetimeFigureOut">
              <a:rPr lang="de-DE" smtClean="0"/>
              <a:t>16.06.2021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59090-A530-4374-A41B-2999F608A7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797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microsoft.com/office/2007/relationships/hdphoto" Target="../media/hdphoto6.wdp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microsoft.com/office/2007/relationships/hdphoto" Target="../media/hdphoto4.wdp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5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5" Type="http://schemas.openxmlformats.org/officeDocument/2006/relationships/image" Target="../media/image5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Relationship Id="rId14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3573016"/>
            <a:ext cx="9906000" cy="22604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Picture 2" descr="C:\Dokumente und Einstellungen\graf\Desktop\Unbenannt - 14 (Large).png"/>
          <p:cNvPicPr>
            <a:picLocks noChangeAspect="1" noChangeArrowheads="1"/>
          </p:cNvPicPr>
          <p:nvPr/>
        </p:nvPicPr>
        <p:blipFill>
          <a:blip r:embed="rId2" cstate="print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176" y="1333608"/>
            <a:ext cx="2160240" cy="1339106"/>
          </a:xfrm>
          <a:prstGeom prst="rect">
            <a:avLst/>
          </a:prstGeom>
          <a:noFill/>
          <a:effectLst/>
        </p:spPr>
      </p:pic>
      <p:sp>
        <p:nvSpPr>
          <p:cNvPr id="8" name="Textfeld 7"/>
          <p:cNvSpPr txBox="1"/>
          <p:nvPr/>
        </p:nvSpPr>
        <p:spPr>
          <a:xfrm>
            <a:off x="1568624" y="3947572"/>
            <a:ext cx="381642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</a:t>
            </a:r>
            <a:r>
              <a:rPr lang="de-DE" sz="2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QUALITÄT</a:t>
            </a:r>
          </a:p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ZUVERLÄSSIGKEIT</a:t>
            </a:r>
          </a:p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KOSTENGÜNSTIG</a:t>
            </a:r>
          </a:p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SERVICE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792" y="2585536"/>
            <a:ext cx="5673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de-DE" sz="28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TONER KARTUSCHEN</a:t>
            </a:r>
          </a:p>
        </p:txBody>
      </p:sp>
      <p:cxnSp>
        <p:nvCxnSpPr>
          <p:cNvPr id="36" name="Gerade Verbindung 35"/>
          <p:cNvCxnSpPr/>
          <p:nvPr/>
        </p:nvCxnSpPr>
        <p:spPr>
          <a:xfrm>
            <a:off x="0" y="3429000"/>
            <a:ext cx="9906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/>
          <p:cNvCxnSpPr/>
          <p:nvPr/>
        </p:nvCxnSpPr>
        <p:spPr>
          <a:xfrm>
            <a:off x="0" y="5940000"/>
            <a:ext cx="9906000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Dokumente und Einstellungen\graf\Desktop\Suisseprint_cmy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745" y="538346"/>
            <a:ext cx="4565261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9DDC5195-C81F-42BF-88F5-763ED35E55F1}"/>
              </a:ext>
            </a:extLst>
          </p:cNvPr>
          <p:cNvSpPr txBox="1"/>
          <p:nvPr/>
        </p:nvSpPr>
        <p:spPr>
          <a:xfrm>
            <a:off x="944009" y="1121099"/>
            <a:ext cx="3445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qualitätsbewusstes sparen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A7B457A-6892-4A1E-97E2-B64022AB7F2E}"/>
              </a:ext>
            </a:extLst>
          </p:cNvPr>
          <p:cNvSpPr txBox="1"/>
          <p:nvPr/>
        </p:nvSpPr>
        <p:spPr>
          <a:xfrm>
            <a:off x="5619421" y="4219055"/>
            <a:ext cx="40945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„Verlassen Sie sich                 auf einen Partner,                der weiß was er verkauft“</a:t>
            </a:r>
          </a:p>
        </p:txBody>
      </p:sp>
    </p:spTree>
    <p:extLst>
      <p:ext uri="{BB962C8B-B14F-4D97-AF65-F5344CB8AC3E}">
        <p14:creationId xmlns:p14="http://schemas.microsoft.com/office/powerpoint/2010/main" val="151543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kumente und Einstellungen\graf\Desktop\трава-1 (Mittel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"/>
          <a:stretch/>
        </p:blipFill>
        <p:spPr bwMode="auto">
          <a:xfrm>
            <a:off x="0" y="2817008"/>
            <a:ext cx="9906000" cy="900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1" descr="C:\Dokumente und Einstellungen\graf\Desktop\Recycling box_DRAFT (Mittel)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84" r="12202"/>
          <a:stretch/>
        </p:blipFill>
        <p:spPr bwMode="auto">
          <a:xfrm>
            <a:off x="6354294" y="548680"/>
            <a:ext cx="1526185" cy="241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hteck 9"/>
          <p:cNvSpPr/>
          <p:nvPr/>
        </p:nvSpPr>
        <p:spPr>
          <a:xfrm>
            <a:off x="0" y="3429000"/>
            <a:ext cx="9906000" cy="2772328"/>
          </a:xfrm>
          <a:prstGeom prst="rect">
            <a:avLst/>
          </a:prstGeom>
          <a:solidFill>
            <a:srgbClr val="62C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766230" y="3743741"/>
            <a:ext cx="88672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• </a:t>
            </a:r>
            <a:r>
              <a:rPr lang="de-D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Der primäre Rohstoff für unsere Fertigprodukte sind leere Toner Kartuschen, </a:t>
            </a:r>
            <a:br>
              <a:rPr lang="de-D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die vom Anwender zurück geholt werden müssen.</a:t>
            </a:r>
          </a:p>
          <a:p>
            <a:endParaRPr lang="de-DE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Wir bieten maßgeschneiderte Lösungen für Leergut Sammelboxen.</a:t>
            </a:r>
          </a:p>
          <a:p>
            <a:endParaRPr lang="de-DE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• Mit unserem Partner stellen wir sicher, dass europäische &amp; lokale Umwelt- und  </a:t>
            </a:r>
            <a:br>
              <a:rPr lang="de-D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Abfallvorschriften beachtet werden.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48543" y="908720"/>
            <a:ext cx="4896545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Leergut </a:t>
            </a:r>
          </a:p>
          <a:p>
            <a:r>
              <a:rPr lang="de-DE" sz="36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Sammelprogramme</a:t>
            </a:r>
          </a:p>
          <a:p>
            <a:r>
              <a:rPr lang="de-DE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Für die Umwelt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1" b="13230"/>
          <a:stretch/>
        </p:blipFill>
        <p:spPr>
          <a:xfrm rot="-300000">
            <a:off x="6390000" y="875664"/>
            <a:ext cx="915520" cy="49675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2" b="18106"/>
          <a:stretch/>
        </p:blipFill>
        <p:spPr>
          <a:xfrm rot="21411317">
            <a:off x="6491934" y="972000"/>
            <a:ext cx="969859" cy="44539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2" b="20769"/>
          <a:stretch/>
        </p:blipFill>
        <p:spPr>
          <a:xfrm rot="-240000">
            <a:off x="6639356" y="1085963"/>
            <a:ext cx="965882" cy="37944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46" b="20000"/>
          <a:stretch/>
        </p:blipFill>
        <p:spPr>
          <a:xfrm rot="-180000">
            <a:off x="6804000" y="1134000"/>
            <a:ext cx="1001156" cy="421641"/>
          </a:xfrm>
          <a:prstGeom prst="rect">
            <a:avLst/>
          </a:prstGeom>
        </p:spPr>
      </p:pic>
      <p:pic>
        <p:nvPicPr>
          <p:cNvPr id="40" name="Picture 2" descr="C:\Dokumente und Einstellungen\graf\Desktop\Suisseprint_cmyk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473" y="584663"/>
            <a:ext cx="1839122" cy="26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0DA56C7-05EF-4DB4-97F9-61A29336B748}"/>
              </a:ext>
            </a:extLst>
          </p:cNvPr>
          <p:cNvSpPr txBox="1"/>
          <p:nvPr/>
        </p:nvSpPr>
        <p:spPr>
          <a:xfrm>
            <a:off x="7815504" y="804592"/>
            <a:ext cx="25380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qualitätsbewusstes sparen</a:t>
            </a:r>
          </a:p>
        </p:txBody>
      </p:sp>
    </p:spTree>
    <p:extLst>
      <p:ext uri="{BB962C8B-B14F-4D97-AF65-F5344CB8AC3E}">
        <p14:creationId xmlns:p14="http://schemas.microsoft.com/office/powerpoint/2010/main" val="336171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eck 41"/>
          <p:cNvSpPr/>
          <p:nvPr/>
        </p:nvSpPr>
        <p:spPr>
          <a:xfrm>
            <a:off x="4951431" y="1844824"/>
            <a:ext cx="4953000" cy="33123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1844824"/>
            <a:ext cx="4953000" cy="331237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2480" y="2708920"/>
            <a:ext cx="42484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Die Firma </a:t>
            </a:r>
            <a:r>
              <a:rPr lang="de-DE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Suisseprint</a:t>
            </a: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kann auf eine mittlerweile 16 jährige Erfolgsbilanz im Bereich Beratung und Vertrieb von EDV-Verbrauchsmaterial zurückblicken, davon die letzten 8 </a:t>
            </a:r>
          </a:p>
          <a:p>
            <a:pPr algn="ctr"/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Jahre zusätzlich in der Schweiz.</a:t>
            </a:r>
          </a:p>
        </p:txBody>
      </p:sp>
      <p:pic>
        <p:nvPicPr>
          <p:cNvPr id="39" name="Picture 2" descr="C:\Dokumente und Einstellungen\graf\Desktop\Suisseprint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86" y="647471"/>
            <a:ext cx="1584176" cy="22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Dokumente und Einstellungen\graf\Desktop\Unbenannt - 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521" y="2996952"/>
            <a:ext cx="4635461" cy="865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D1162094-4E5E-4F06-94B4-59C2BB38A2FE}"/>
              </a:ext>
            </a:extLst>
          </p:cNvPr>
          <p:cNvSpPr txBox="1"/>
          <p:nvPr/>
        </p:nvSpPr>
        <p:spPr>
          <a:xfrm>
            <a:off x="7905328" y="804592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qualitätsbewusstes sparen</a:t>
            </a:r>
          </a:p>
        </p:txBody>
      </p:sp>
    </p:spTree>
    <p:extLst>
      <p:ext uri="{BB962C8B-B14F-4D97-AF65-F5344CB8AC3E}">
        <p14:creationId xmlns:p14="http://schemas.microsoft.com/office/powerpoint/2010/main" val="113547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4012869"/>
            <a:ext cx="9906000" cy="22604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/>
          <p:cNvSpPr txBox="1"/>
          <p:nvPr/>
        </p:nvSpPr>
        <p:spPr>
          <a:xfrm>
            <a:off x="1155179" y="4293096"/>
            <a:ext cx="5559716" cy="1506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Suisseprint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Standorte: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Schindeleggi - Kanton Schweiz - Schweiz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Konstanz - Deutschland</a:t>
            </a:r>
          </a:p>
        </p:txBody>
      </p:sp>
      <p:sp>
        <p:nvSpPr>
          <p:cNvPr id="47" name="Rechteck 46"/>
          <p:cNvSpPr/>
          <p:nvPr/>
        </p:nvSpPr>
        <p:spPr>
          <a:xfrm>
            <a:off x="2081779" y="260648"/>
            <a:ext cx="608163" cy="2440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49" name="Rechteck 48"/>
          <p:cNvSpPr/>
          <p:nvPr/>
        </p:nvSpPr>
        <p:spPr>
          <a:xfrm>
            <a:off x="1120753" y="206501"/>
            <a:ext cx="1216325" cy="3964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/>
        </p:nvSpPr>
        <p:spPr>
          <a:xfrm>
            <a:off x="1968573" y="332656"/>
            <a:ext cx="608163" cy="24408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>
              <a:solidFill>
                <a:schemeClr val="tx1"/>
              </a:solidFill>
            </a:endParaRPr>
          </a:p>
        </p:txBody>
      </p:sp>
      <p:pic>
        <p:nvPicPr>
          <p:cNvPr id="69" name="Picture 2" descr="C:\Dokumente und Einstellungen\graf\Desktop\Suisseprint_cmy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612158"/>
            <a:ext cx="1734477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"/>
          <p:cNvGrpSpPr>
            <a:grpSpLocks/>
          </p:cNvGrpSpPr>
          <p:nvPr/>
        </p:nvGrpSpPr>
        <p:grpSpPr bwMode="auto">
          <a:xfrm>
            <a:off x="2834550" y="98600"/>
            <a:ext cx="3630618" cy="3834456"/>
            <a:chOff x="1805" y="991"/>
            <a:chExt cx="2820" cy="3048"/>
          </a:xfrm>
          <a:solidFill>
            <a:schemeClr val="tx1"/>
          </a:solidFill>
        </p:grpSpPr>
        <p:sp>
          <p:nvSpPr>
            <p:cNvPr id="70" name="Freeform 7"/>
            <p:cNvSpPr>
              <a:spLocks/>
            </p:cNvSpPr>
            <p:nvPr/>
          </p:nvSpPr>
          <p:spPr bwMode="auto">
            <a:xfrm>
              <a:off x="1805" y="3082"/>
              <a:ext cx="328" cy="432"/>
            </a:xfrm>
            <a:custGeom>
              <a:avLst/>
              <a:gdLst>
                <a:gd name="T0" fmla="*/ 165 w 344"/>
                <a:gd name="T1" fmla="*/ 0 h 492"/>
                <a:gd name="T2" fmla="*/ 180 w 344"/>
                <a:gd name="T3" fmla="*/ 25 h 492"/>
                <a:gd name="T4" fmla="*/ 195 w 344"/>
                <a:gd name="T5" fmla="*/ 25 h 492"/>
                <a:gd name="T6" fmla="*/ 238 w 344"/>
                <a:gd name="T7" fmla="*/ 31 h 492"/>
                <a:gd name="T8" fmla="*/ 258 w 344"/>
                <a:gd name="T9" fmla="*/ 37 h 492"/>
                <a:gd name="T10" fmla="*/ 276 w 344"/>
                <a:gd name="T11" fmla="*/ 60 h 492"/>
                <a:gd name="T12" fmla="*/ 281 w 344"/>
                <a:gd name="T13" fmla="*/ 68 h 492"/>
                <a:gd name="T14" fmla="*/ 231 w 344"/>
                <a:gd name="T15" fmla="*/ 85 h 492"/>
                <a:gd name="T16" fmla="*/ 215 w 344"/>
                <a:gd name="T17" fmla="*/ 112 h 492"/>
                <a:gd name="T18" fmla="*/ 201 w 344"/>
                <a:gd name="T19" fmla="*/ 136 h 492"/>
                <a:gd name="T20" fmla="*/ 191 w 344"/>
                <a:gd name="T21" fmla="*/ 156 h 492"/>
                <a:gd name="T22" fmla="*/ 167 w 344"/>
                <a:gd name="T23" fmla="*/ 151 h 492"/>
                <a:gd name="T24" fmla="*/ 163 w 344"/>
                <a:gd name="T25" fmla="*/ 171 h 492"/>
                <a:gd name="T26" fmla="*/ 165 w 344"/>
                <a:gd name="T27" fmla="*/ 191 h 492"/>
                <a:gd name="T28" fmla="*/ 144 w 344"/>
                <a:gd name="T29" fmla="*/ 211 h 492"/>
                <a:gd name="T30" fmla="*/ 140 w 344"/>
                <a:gd name="T31" fmla="*/ 236 h 492"/>
                <a:gd name="T32" fmla="*/ 144 w 344"/>
                <a:gd name="T33" fmla="*/ 253 h 492"/>
                <a:gd name="T34" fmla="*/ 108 w 344"/>
                <a:gd name="T35" fmla="*/ 265 h 492"/>
                <a:gd name="T36" fmla="*/ 107 w 344"/>
                <a:gd name="T37" fmla="*/ 289 h 492"/>
                <a:gd name="T38" fmla="*/ 56 w 344"/>
                <a:gd name="T39" fmla="*/ 292 h 492"/>
                <a:gd name="T40" fmla="*/ 18 w 344"/>
                <a:gd name="T41" fmla="*/ 270 h 492"/>
                <a:gd name="T42" fmla="*/ 0 w 344"/>
                <a:gd name="T43" fmla="*/ 264 h 492"/>
                <a:gd name="T44" fmla="*/ 20 w 344"/>
                <a:gd name="T45" fmla="*/ 241 h 492"/>
                <a:gd name="T46" fmla="*/ 45 w 344"/>
                <a:gd name="T47" fmla="*/ 211 h 492"/>
                <a:gd name="T48" fmla="*/ 41 w 344"/>
                <a:gd name="T49" fmla="*/ 193 h 492"/>
                <a:gd name="T50" fmla="*/ 29 w 344"/>
                <a:gd name="T51" fmla="*/ 180 h 492"/>
                <a:gd name="T52" fmla="*/ 49 w 344"/>
                <a:gd name="T53" fmla="*/ 169 h 492"/>
                <a:gd name="T54" fmla="*/ 20 w 344"/>
                <a:gd name="T55" fmla="*/ 171 h 492"/>
                <a:gd name="T56" fmla="*/ 29 w 344"/>
                <a:gd name="T57" fmla="*/ 151 h 492"/>
                <a:gd name="T58" fmla="*/ 39 w 344"/>
                <a:gd name="T59" fmla="*/ 134 h 492"/>
                <a:gd name="T60" fmla="*/ 49 w 344"/>
                <a:gd name="T61" fmla="*/ 125 h 492"/>
                <a:gd name="T62" fmla="*/ 77 w 344"/>
                <a:gd name="T63" fmla="*/ 112 h 492"/>
                <a:gd name="T64" fmla="*/ 114 w 344"/>
                <a:gd name="T65" fmla="*/ 76 h 492"/>
                <a:gd name="T66" fmla="*/ 127 w 344"/>
                <a:gd name="T67" fmla="*/ 53 h 492"/>
                <a:gd name="T68" fmla="*/ 136 w 344"/>
                <a:gd name="T69" fmla="*/ 25 h 49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44"/>
                <a:gd name="T106" fmla="*/ 0 h 492"/>
                <a:gd name="T107" fmla="*/ 344 w 344"/>
                <a:gd name="T108" fmla="*/ 492 h 49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44" h="492">
                  <a:moveTo>
                    <a:pt x="174" y="4"/>
                  </a:moveTo>
                  <a:lnTo>
                    <a:pt x="199" y="0"/>
                  </a:lnTo>
                  <a:lnTo>
                    <a:pt x="215" y="20"/>
                  </a:lnTo>
                  <a:lnTo>
                    <a:pt x="218" y="43"/>
                  </a:lnTo>
                  <a:lnTo>
                    <a:pt x="224" y="47"/>
                  </a:lnTo>
                  <a:lnTo>
                    <a:pt x="236" y="43"/>
                  </a:lnTo>
                  <a:lnTo>
                    <a:pt x="277" y="59"/>
                  </a:lnTo>
                  <a:lnTo>
                    <a:pt x="288" y="52"/>
                  </a:lnTo>
                  <a:lnTo>
                    <a:pt x="304" y="50"/>
                  </a:lnTo>
                  <a:lnTo>
                    <a:pt x="313" y="63"/>
                  </a:lnTo>
                  <a:lnTo>
                    <a:pt x="322" y="86"/>
                  </a:lnTo>
                  <a:lnTo>
                    <a:pt x="333" y="100"/>
                  </a:lnTo>
                  <a:lnTo>
                    <a:pt x="343" y="109"/>
                  </a:lnTo>
                  <a:lnTo>
                    <a:pt x="340" y="115"/>
                  </a:lnTo>
                  <a:lnTo>
                    <a:pt x="311" y="125"/>
                  </a:lnTo>
                  <a:lnTo>
                    <a:pt x="279" y="143"/>
                  </a:lnTo>
                  <a:lnTo>
                    <a:pt x="279" y="172"/>
                  </a:lnTo>
                  <a:lnTo>
                    <a:pt x="261" y="188"/>
                  </a:lnTo>
                  <a:lnTo>
                    <a:pt x="245" y="202"/>
                  </a:lnTo>
                  <a:lnTo>
                    <a:pt x="243" y="229"/>
                  </a:lnTo>
                  <a:lnTo>
                    <a:pt x="243" y="250"/>
                  </a:lnTo>
                  <a:lnTo>
                    <a:pt x="231" y="263"/>
                  </a:lnTo>
                  <a:lnTo>
                    <a:pt x="220" y="250"/>
                  </a:lnTo>
                  <a:lnTo>
                    <a:pt x="202" y="254"/>
                  </a:lnTo>
                  <a:lnTo>
                    <a:pt x="199" y="263"/>
                  </a:lnTo>
                  <a:lnTo>
                    <a:pt x="197" y="288"/>
                  </a:lnTo>
                  <a:lnTo>
                    <a:pt x="204" y="297"/>
                  </a:lnTo>
                  <a:lnTo>
                    <a:pt x="199" y="322"/>
                  </a:lnTo>
                  <a:lnTo>
                    <a:pt x="188" y="334"/>
                  </a:lnTo>
                  <a:lnTo>
                    <a:pt x="174" y="354"/>
                  </a:lnTo>
                  <a:lnTo>
                    <a:pt x="168" y="370"/>
                  </a:lnTo>
                  <a:lnTo>
                    <a:pt x="170" y="397"/>
                  </a:lnTo>
                  <a:lnTo>
                    <a:pt x="183" y="415"/>
                  </a:lnTo>
                  <a:lnTo>
                    <a:pt x="174" y="425"/>
                  </a:lnTo>
                  <a:lnTo>
                    <a:pt x="143" y="436"/>
                  </a:lnTo>
                  <a:lnTo>
                    <a:pt x="131" y="447"/>
                  </a:lnTo>
                  <a:lnTo>
                    <a:pt x="129" y="461"/>
                  </a:lnTo>
                  <a:lnTo>
                    <a:pt x="129" y="486"/>
                  </a:lnTo>
                  <a:lnTo>
                    <a:pt x="93" y="486"/>
                  </a:lnTo>
                  <a:lnTo>
                    <a:pt x="68" y="491"/>
                  </a:lnTo>
                  <a:lnTo>
                    <a:pt x="38" y="456"/>
                  </a:lnTo>
                  <a:lnTo>
                    <a:pt x="22" y="456"/>
                  </a:lnTo>
                  <a:lnTo>
                    <a:pt x="9" y="456"/>
                  </a:lnTo>
                  <a:lnTo>
                    <a:pt x="0" y="445"/>
                  </a:lnTo>
                  <a:lnTo>
                    <a:pt x="9" y="431"/>
                  </a:lnTo>
                  <a:lnTo>
                    <a:pt x="24" y="406"/>
                  </a:lnTo>
                  <a:lnTo>
                    <a:pt x="34" y="381"/>
                  </a:lnTo>
                  <a:lnTo>
                    <a:pt x="54" y="354"/>
                  </a:lnTo>
                  <a:lnTo>
                    <a:pt x="59" y="336"/>
                  </a:lnTo>
                  <a:lnTo>
                    <a:pt x="49" y="325"/>
                  </a:lnTo>
                  <a:lnTo>
                    <a:pt x="38" y="311"/>
                  </a:lnTo>
                  <a:lnTo>
                    <a:pt x="34" y="304"/>
                  </a:lnTo>
                  <a:lnTo>
                    <a:pt x="49" y="300"/>
                  </a:lnTo>
                  <a:lnTo>
                    <a:pt x="59" y="284"/>
                  </a:lnTo>
                  <a:lnTo>
                    <a:pt x="43" y="279"/>
                  </a:lnTo>
                  <a:lnTo>
                    <a:pt x="24" y="288"/>
                  </a:lnTo>
                  <a:lnTo>
                    <a:pt x="24" y="265"/>
                  </a:lnTo>
                  <a:lnTo>
                    <a:pt x="34" y="254"/>
                  </a:lnTo>
                  <a:lnTo>
                    <a:pt x="43" y="240"/>
                  </a:lnTo>
                  <a:lnTo>
                    <a:pt x="47" y="225"/>
                  </a:lnTo>
                  <a:lnTo>
                    <a:pt x="49" y="213"/>
                  </a:lnTo>
                  <a:lnTo>
                    <a:pt x="59" y="209"/>
                  </a:lnTo>
                  <a:lnTo>
                    <a:pt x="70" y="218"/>
                  </a:lnTo>
                  <a:lnTo>
                    <a:pt x="93" y="188"/>
                  </a:lnTo>
                  <a:lnTo>
                    <a:pt x="104" y="168"/>
                  </a:lnTo>
                  <a:lnTo>
                    <a:pt x="138" y="129"/>
                  </a:lnTo>
                  <a:lnTo>
                    <a:pt x="138" y="113"/>
                  </a:lnTo>
                  <a:lnTo>
                    <a:pt x="154" y="88"/>
                  </a:lnTo>
                  <a:lnTo>
                    <a:pt x="159" y="59"/>
                  </a:lnTo>
                  <a:lnTo>
                    <a:pt x="165" y="43"/>
                  </a:lnTo>
                  <a:lnTo>
                    <a:pt x="174" y="4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1" name="Freeform 8"/>
            <p:cNvSpPr>
              <a:spLocks/>
            </p:cNvSpPr>
            <p:nvPr/>
          </p:nvSpPr>
          <p:spPr bwMode="auto">
            <a:xfrm>
              <a:off x="1929" y="2948"/>
              <a:ext cx="867" cy="707"/>
            </a:xfrm>
            <a:custGeom>
              <a:avLst/>
              <a:gdLst>
                <a:gd name="T0" fmla="*/ 32 w 911"/>
                <a:gd name="T1" fmla="*/ 86 h 805"/>
                <a:gd name="T2" fmla="*/ 58 w 911"/>
                <a:gd name="T3" fmla="*/ 52 h 805"/>
                <a:gd name="T4" fmla="*/ 51 w 911"/>
                <a:gd name="T5" fmla="*/ 39 h 805"/>
                <a:gd name="T6" fmla="*/ 42 w 911"/>
                <a:gd name="T7" fmla="*/ 27 h 805"/>
                <a:gd name="T8" fmla="*/ 82 w 911"/>
                <a:gd name="T9" fmla="*/ 12 h 805"/>
                <a:gd name="T10" fmla="*/ 111 w 911"/>
                <a:gd name="T11" fmla="*/ 7 h 805"/>
                <a:gd name="T12" fmla="*/ 144 w 911"/>
                <a:gd name="T13" fmla="*/ 4 h 805"/>
                <a:gd name="T14" fmla="*/ 206 w 911"/>
                <a:gd name="T15" fmla="*/ 37 h 805"/>
                <a:gd name="T16" fmla="*/ 247 w 911"/>
                <a:gd name="T17" fmla="*/ 39 h 805"/>
                <a:gd name="T18" fmla="*/ 366 w 911"/>
                <a:gd name="T19" fmla="*/ 80 h 805"/>
                <a:gd name="T20" fmla="*/ 418 w 911"/>
                <a:gd name="T21" fmla="*/ 87 h 805"/>
                <a:gd name="T22" fmla="*/ 453 w 911"/>
                <a:gd name="T23" fmla="*/ 108 h 805"/>
                <a:gd name="T24" fmla="*/ 486 w 911"/>
                <a:gd name="T25" fmla="*/ 111 h 805"/>
                <a:gd name="T26" fmla="*/ 486 w 911"/>
                <a:gd name="T27" fmla="*/ 123 h 805"/>
                <a:gd name="T28" fmla="*/ 543 w 911"/>
                <a:gd name="T29" fmla="*/ 161 h 805"/>
                <a:gd name="T30" fmla="*/ 586 w 911"/>
                <a:gd name="T31" fmla="*/ 175 h 805"/>
                <a:gd name="T32" fmla="*/ 654 w 911"/>
                <a:gd name="T33" fmla="*/ 188 h 805"/>
                <a:gd name="T34" fmla="*/ 668 w 911"/>
                <a:gd name="T35" fmla="*/ 206 h 805"/>
                <a:gd name="T36" fmla="*/ 694 w 911"/>
                <a:gd name="T37" fmla="*/ 214 h 805"/>
                <a:gd name="T38" fmla="*/ 722 w 911"/>
                <a:gd name="T39" fmla="*/ 214 h 805"/>
                <a:gd name="T40" fmla="*/ 740 w 911"/>
                <a:gd name="T41" fmla="*/ 214 h 805"/>
                <a:gd name="T42" fmla="*/ 746 w 911"/>
                <a:gd name="T43" fmla="*/ 237 h 805"/>
                <a:gd name="T44" fmla="*/ 681 w 911"/>
                <a:gd name="T45" fmla="*/ 272 h 805"/>
                <a:gd name="T46" fmla="*/ 589 w 911"/>
                <a:gd name="T47" fmla="*/ 286 h 805"/>
                <a:gd name="T48" fmla="*/ 565 w 911"/>
                <a:gd name="T49" fmla="*/ 304 h 805"/>
                <a:gd name="T50" fmla="*/ 539 w 911"/>
                <a:gd name="T51" fmla="*/ 310 h 805"/>
                <a:gd name="T52" fmla="*/ 511 w 911"/>
                <a:gd name="T53" fmla="*/ 332 h 805"/>
                <a:gd name="T54" fmla="*/ 479 w 911"/>
                <a:gd name="T55" fmla="*/ 348 h 805"/>
                <a:gd name="T56" fmla="*/ 491 w 911"/>
                <a:gd name="T57" fmla="*/ 374 h 805"/>
                <a:gd name="T58" fmla="*/ 494 w 911"/>
                <a:gd name="T59" fmla="*/ 394 h 805"/>
                <a:gd name="T60" fmla="*/ 478 w 911"/>
                <a:gd name="T61" fmla="*/ 402 h 805"/>
                <a:gd name="T62" fmla="*/ 429 w 911"/>
                <a:gd name="T63" fmla="*/ 432 h 805"/>
                <a:gd name="T64" fmla="*/ 412 w 911"/>
                <a:gd name="T65" fmla="*/ 444 h 805"/>
                <a:gd name="T66" fmla="*/ 383 w 911"/>
                <a:gd name="T67" fmla="*/ 451 h 805"/>
                <a:gd name="T68" fmla="*/ 349 w 911"/>
                <a:gd name="T69" fmla="*/ 457 h 805"/>
                <a:gd name="T70" fmla="*/ 333 w 911"/>
                <a:gd name="T71" fmla="*/ 472 h 805"/>
                <a:gd name="T72" fmla="*/ 306 w 911"/>
                <a:gd name="T73" fmla="*/ 476 h 805"/>
                <a:gd name="T74" fmla="*/ 252 w 911"/>
                <a:gd name="T75" fmla="*/ 472 h 805"/>
                <a:gd name="T76" fmla="*/ 166 w 911"/>
                <a:gd name="T77" fmla="*/ 451 h 805"/>
                <a:gd name="T78" fmla="*/ 127 w 911"/>
                <a:gd name="T79" fmla="*/ 464 h 805"/>
                <a:gd name="T80" fmla="*/ 87 w 911"/>
                <a:gd name="T81" fmla="*/ 474 h 805"/>
                <a:gd name="T82" fmla="*/ 42 w 911"/>
                <a:gd name="T83" fmla="*/ 450 h 805"/>
                <a:gd name="T84" fmla="*/ 25 w 911"/>
                <a:gd name="T85" fmla="*/ 392 h 805"/>
                <a:gd name="T86" fmla="*/ 0 w 911"/>
                <a:gd name="T87" fmla="*/ 372 h 805"/>
                <a:gd name="T88" fmla="*/ 10 w 911"/>
                <a:gd name="T89" fmla="*/ 350 h 805"/>
                <a:gd name="T90" fmla="*/ 45 w 911"/>
                <a:gd name="T91" fmla="*/ 337 h 805"/>
                <a:gd name="T92" fmla="*/ 29 w 911"/>
                <a:gd name="T93" fmla="*/ 310 h 805"/>
                <a:gd name="T94" fmla="*/ 62 w 911"/>
                <a:gd name="T95" fmla="*/ 281 h 805"/>
                <a:gd name="T96" fmla="*/ 53 w 911"/>
                <a:gd name="T97" fmla="*/ 259 h 805"/>
                <a:gd name="T98" fmla="*/ 65 w 911"/>
                <a:gd name="T99" fmla="*/ 239 h 805"/>
                <a:gd name="T100" fmla="*/ 82 w 911"/>
                <a:gd name="T101" fmla="*/ 247 h 805"/>
                <a:gd name="T102" fmla="*/ 95 w 911"/>
                <a:gd name="T103" fmla="*/ 209 h 805"/>
                <a:gd name="T104" fmla="*/ 123 w 911"/>
                <a:gd name="T105" fmla="*/ 182 h 805"/>
                <a:gd name="T106" fmla="*/ 149 w 911"/>
                <a:gd name="T107" fmla="*/ 163 h 805"/>
                <a:gd name="T108" fmla="*/ 178 w 911"/>
                <a:gd name="T109" fmla="*/ 155 h 805"/>
                <a:gd name="T110" fmla="*/ 147 w 911"/>
                <a:gd name="T111" fmla="*/ 123 h 805"/>
                <a:gd name="T112" fmla="*/ 119 w 911"/>
                <a:gd name="T113" fmla="*/ 125 h 805"/>
                <a:gd name="T114" fmla="*/ 85 w 911"/>
                <a:gd name="T115" fmla="*/ 116 h 805"/>
                <a:gd name="T116" fmla="*/ 72 w 911"/>
                <a:gd name="T117" fmla="*/ 113 h 805"/>
                <a:gd name="T118" fmla="*/ 62 w 911"/>
                <a:gd name="T119" fmla="*/ 92 h 805"/>
                <a:gd name="T120" fmla="*/ 37 w 911"/>
                <a:gd name="T121" fmla="*/ 92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11"/>
                <a:gd name="T184" fmla="*/ 0 h 805"/>
                <a:gd name="T185" fmla="*/ 911 w 911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11" h="805">
                  <a:moveTo>
                    <a:pt x="45" y="156"/>
                  </a:moveTo>
                  <a:lnTo>
                    <a:pt x="40" y="145"/>
                  </a:lnTo>
                  <a:lnTo>
                    <a:pt x="45" y="129"/>
                  </a:lnTo>
                  <a:lnTo>
                    <a:pt x="70" y="86"/>
                  </a:lnTo>
                  <a:lnTo>
                    <a:pt x="59" y="77"/>
                  </a:lnTo>
                  <a:lnTo>
                    <a:pt x="63" y="65"/>
                  </a:lnTo>
                  <a:lnTo>
                    <a:pt x="50" y="63"/>
                  </a:lnTo>
                  <a:lnTo>
                    <a:pt x="50" y="45"/>
                  </a:lnTo>
                  <a:lnTo>
                    <a:pt x="59" y="34"/>
                  </a:lnTo>
                  <a:lnTo>
                    <a:pt x="100" y="20"/>
                  </a:lnTo>
                  <a:lnTo>
                    <a:pt x="134" y="24"/>
                  </a:lnTo>
                  <a:lnTo>
                    <a:pt x="136" y="11"/>
                  </a:lnTo>
                  <a:lnTo>
                    <a:pt x="161" y="0"/>
                  </a:lnTo>
                  <a:lnTo>
                    <a:pt x="175" y="4"/>
                  </a:lnTo>
                  <a:lnTo>
                    <a:pt x="202" y="40"/>
                  </a:lnTo>
                  <a:lnTo>
                    <a:pt x="250" y="63"/>
                  </a:lnTo>
                  <a:lnTo>
                    <a:pt x="291" y="63"/>
                  </a:lnTo>
                  <a:lnTo>
                    <a:pt x="302" y="65"/>
                  </a:lnTo>
                  <a:lnTo>
                    <a:pt x="416" y="129"/>
                  </a:lnTo>
                  <a:lnTo>
                    <a:pt x="448" y="134"/>
                  </a:lnTo>
                  <a:lnTo>
                    <a:pt x="473" y="156"/>
                  </a:lnTo>
                  <a:lnTo>
                    <a:pt x="509" y="147"/>
                  </a:lnTo>
                  <a:lnTo>
                    <a:pt x="532" y="161"/>
                  </a:lnTo>
                  <a:lnTo>
                    <a:pt x="552" y="181"/>
                  </a:lnTo>
                  <a:lnTo>
                    <a:pt x="577" y="181"/>
                  </a:lnTo>
                  <a:lnTo>
                    <a:pt x="593" y="186"/>
                  </a:lnTo>
                  <a:lnTo>
                    <a:pt x="602" y="195"/>
                  </a:lnTo>
                  <a:lnTo>
                    <a:pt x="593" y="206"/>
                  </a:lnTo>
                  <a:lnTo>
                    <a:pt x="593" y="222"/>
                  </a:lnTo>
                  <a:lnTo>
                    <a:pt x="662" y="270"/>
                  </a:lnTo>
                  <a:lnTo>
                    <a:pt x="698" y="299"/>
                  </a:lnTo>
                  <a:lnTo>
                    <a:pt x="714" y="295"/>
                  </a:lnTo>
                  <a:lnTo>
                    <a:pt x="734" y="290"/>
                  </a:lnTo>
                  <a:lnTo>
                    <a:pt x="798" y="317"/>
                  </a:lnTo>
                  <a:lnTo>
                    <a:pt x="805" y="340"/>
                  </a:lnTo>
                  <a:lnTo>
                    <a:pt x="814" y="347"/>
                  </a:lnTo>
                  <a:lnTo>
                    <a:pt x="834" y="352"/>
                  </a:lnTo>
                  <a:lnTo>
                    <a:pt x="846" y="361"/>
                  </a:lnTo>
                  <a:lnTo>
                    <a:pt x="864" y="361"/>
                  </a:lnTo>
                  <a:lnTo>
                    <a:pt x="880" y="361"/>
                  </a:lnTo>
                  <a:lnTo>
                    <a:pt x="898" y="365"/>
                  </a:lnTo>
                  <a:lnTo>
                    <a:pt x="903" y="361"/>
                  </a:lnTo>
                  <a:lnTo>
                    <a:pt x="910" y="377"/>
                  </a:lnTo>
                  <a:lnTo>
                    <a:pt x="910" y="397"/>
                  </a:lnTo>
                  <a:lnTo>
                    <a:pt x="898" y="411"/>
                  </a:lnTo>
                  <a:lnTo>
                    <a:pt x="830" y="458"/>
                  </a:lnTo>
                  <a:lnTo>
                    <a:pt x="803" y="458"/>
                  </a:lnTo>
                  <a:lnTo>
                    <a:pt x="718" y="481"/>
                  </a:lnTo>
                  <a:lnTo>
                    <a:pt x="689" y="486"/>
                  </a:lnTo>
                  <a:lnTo>
                    <a:pt x="689" y="511"/>
                  </a:lnTo>
                  <a:lnTo>
                    <a:pt x="673" y="511"/>
                  </a:lnTo>
                  <a:lnTo>
                    <a:pt x="657" y="522"/>
                  </a:lnTo>
                  <a:lnTo>
                    <a:pt x="639" y="542"/>
                  </a:lnTo>
                  <a:lnTo>
                    <a:pt x="623" y="558"/>
                  </a:lnTo>
                  <a:lnTo>
                    <a:pt x="602" y="563"/>
                  </a:lnTo>
                  <a:lnTo>
                    <a:pt x="584" y="585"/>
                  </a:lnTo>
                  <a:lnTo>
                    <a:pt x="584" y="613"/>
                  </a:lnTo>
                  <a:lnTo>
                    <a:pt x="598" y="629"/>
                  </a:lnTo>
                  <a:lnTo>
                    <a:pt x="602" y="642"/>
                  </a:lnTo>
                  <a:lnTo>
                    <a:pt x="602" y="663"/>
                  </a:lnTo>
                  <a:lnTo>
                    <a:pt x="598" y="672"/>
                  </a:lnTo>
                  <a:lnTo>
                    <a:pt x="582" y="676"/>
                  </a:lnTo>
                  <a:lnTo>
                    <a:pt x="557" y="697"/>
                  </a:lnTo>
                  <a:lnTo>
                    <a:pt x="523" y="726"/>
                  </a:lnTo>
                  <a:lnTo>
                    <a:pt x="509" y="738"/>
                  </a:lnTo>
                  <a:lnTo>
                    <a:pt x="502" y="747"/>
                  </a:lnTo>
                  <a:lnTo>
                    <a:pt x="502" y="758"/>
                  </a:lnTo>
                  <a:lnTo>
                    <a:pt x="466" y="758"/>
                  </a:lnTo>
                  <a:lnTo>
                    <a:pt x="443" y="763"/>
                  </a:lnTo>
                  <a:lnTo>
                    <a:pt x="427" y="767"/>
                  </a:lnTo>
                  <a:lnTo>
                    <a:pt x="420" y="774"/>
                  </a:lnTo>
                  <a:lnTo>
                    <a:pt x="407" y="792"/>
                  </a:lnTo>
                  <a:lnTo>
                    <a:pt x="386" y="799"/>
                  </a:lnTo>
                  <a:lnTo>
                    <a:pt x="373" y="799"/>
                  </a:lnTo>
                  <a:lnTo>
                    <a:pt x="348" y="797"/>
                  </a:lnTo>
                  <a:lnTo>
                    <a:pt x="307" y="792"/>
                  </a:lnTo>
                  <a:lnTo>
                    <a:pt x="232" y="763"/>
                  </a:lnTo>
                  <a:lnTo>
                    <a:pt x="202" y="758"/>
                  </a:lnTo>
                  <a:lnTo>
                    <a:pt x="175" y="767"/>
                  </a:lnTo>
                  <a:lnTo>
                    <a:pt x="154" y="779"/>
                  </a:lnTo>
                  <a:lnTo>
                    <a:pt x="129" y="783"/>
                  </a:lnTo>
                  <a:lnTo>
                    <a:pt x="106" y="797"/>
                  </a:lnTo>
                  <a:lnTo>
                    <a:pt x="95" y="804"/>
                  </a:lnTo>
                  <a:lnTo>
                    <a:pt x="50" y="756"/>
                  </a:lnTo>
                  <a:lnTo>
                    <a:pt x="50" y="683"/>
                  </a:lnTo>
                  <a:lnTo>
                    <a:pt x="29" y="658"/>
                  </a:lnTo>
                  <a:lnTo>
                    <a:pt x="4" y="638"/>
                  </a:lnTo>
                  <a:lnTo>
                    <a:pt x="0" y="626"/>
                  </a:lnTo>
                  <a:lnTo>
                    <a:pt x="0" y="601"/>
                  </a:lnTo>
                  <a:lnTo>
                    <a:pt x="13" y="588"/>
                  </a:lnTo>
                  <a:lnTo>
                    <a:pt x="45" y="576"/>
                  </a:lnTo>
                  <a:lnTo>
                    <a:pt x="54" y="567"/>
                  </a:lnTo>
                  <a:lnTo>
                    <a:pt x="40" y="551"/>
                  </a:lnTo>
                  <a:lnTo>
                    <a:pt x="36" y="522"/>
                  </a:lnTo>
                  <a:lnTo>
                    <a:pt x="50" y="497"/>
                  </a:lnTo>
                  <a:lnTo>
                    <a:pt x="75" y="472"/>
                  </a:lnTo>
                  <a:lnTo>
                    <a:pt x="75" y="451"/>
                  </a:lnTo>
                  <a:lnTo>
                    <a:pt x="65" y="436"/>
                  </a:lnTo>
                  <a:lnTo>
                    <a:pt x="75" y="406"/>
                  </a:lnTo>
                  <a:lnTo>
                    <a:pt x="79" y="402"/>
                  </a:lnTo>
                  <a:lnTo>
                    <a:pt x="91" y="402"/>
                  </a:lnTo>
                  <a:lnTo>
                    <a:pt x="100" y="415"/>
                  </a:lnTo>
                  <a:lnTo>
                    <a:pt x="111" y="397"/>
                  </a:lnTo>
                  <a:lnTo>
                    <a:pt x="116" y="352"/>
                  </a:lnTo>
                  <a:lnTo>
                    <a:pt x="150" y="322"/>
                  </a:lnTo>
                  <a:lnTo>
                    <a:pt x="150" y="306"/>
                  </a:lnTo>
                  <a:lnTo>
                    <a:pt x="150" y="295"/>
                  </a:lnTo>
                  <a:lnTo>
                    <a:pt x="182" y="274"/>
                  </a:lnTo>
                  <a:lnTo>
                    <a:pt x="207" y="270"/>
                  </a:lnTo>
                  <a:lnTo>
                    <a:pt x="216" y="261"/>
                  </a:lnTo>
                  <a:lnTo>
                    <a:pt x="195" y="240"/>
                  </a:lnTo>
                  <a:lnTo>
                    <a:pt x="179" y="206"/>
                  </a:lnTo>
                  <a:lnTo>
                    <a:pt x="170" y="199"/>
                  </a:lnTo>
                  <a:lnTo>
                    <a:pt x="145" y="211"/>
                  </a:lnTo>
                  <a:lnTo>
                    <a:pt x="129" y="204"/>
                  </a:lnTo>
                  <a:lnTo>
                    <a:pt x="104" y="195"/>
                  </a:lnTo>
                  <a:lnTo>
                    <a:pt x="95" y="199"/>
                  </a:lnTo>
                  <a:lnTo>
                    <a:pt x="88" y="190"/>
                  </a:lnTo>
                  <a:lnTo>
                    <a:pt x="88" y="174"/>
                  </a:lnTo>
                  <a:lnTo>
                    <a:pt x="75" y="156"/>
                  </a:lnTo>
                  <a:lnTo>
                    <a:pt x="65" y="152"/>
                  </a:lnTo>
                  <a:lnTo>
                    <a:pt x="45" y="156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2" name="Freeform 9"/>
            <p:cNvSpPr>
              <a:spLocks/>
            </p:cNvSpPr>
            <p:nvPr/>
          </p:nvSpPr>
          <p:spPr bwMode="auto">
            <a:xfrm>
              <a:off x="2589" y="3535"/>
              <a:ext cx="35" cy="33"/>
            </a:xfrm>
            <a:custGeom>
              <a:avLst/>
              <a:gdLst>
                <a:gd name="T0" fmla="*/ 31 w 36"/>
                <a:gd name="T1" fmla="*/ 0 h 38"/>
                <a:gd name="T2" fmla="*/ 18 w 36"/>
                <a:gd name="T3" fmla="*/ 0 h 38"/>
                <a:gd name="T4" fmla="*/ 0 w 36"/>
                <a:gd name="T5" fmla="*/ 13 h 38"/>
                <a:gd name="T6" fmla="*/ 9 w 36"/>
                <a:gd name="T7" fmla="*/ 21 h 38"/>
                <a:gd name="T8" fmla="*/ 21 w 36"/>
                <a:gd name="T9" fmla="*/ 21 h 38"/>
                <a:gd name="T10" fmla="*/ 31 w 36"/>
                <a:gd name="T11" fmla="*/ 0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8"/>
                <a:gd name="T20" fmla="*/ 36 w 3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8">
                  <a:moveTo>
                    <a:pt x="35" y="0"/>
                  </a:moveTo>
                  <a:lnTo>
                    <a:pt x="18" y="0"/>
                  </a:lnTo>
                  <a:lnTo>
                    <a:pt x="0" y="23"/>
                  </a:lnTo>
                  <a:lnTo>
                    <a:pt x="9" y="37"/>
                  </a:lnTo>
                  <a:lnTo>
                    <a:pt x="25" y="37"/>
                  </a:lnTo>
                  <a:lnTo>
                    <a:pt x="35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3" name="Freeform 10"/>
            <p:cNvSpPr>
              <a:spLocks/>
            </p:cNvSpPr>
            <p:nvPr/>
          </p:nvSpPr>
          <p:spPr bwMode="auto">
            <a:xfrm>
              <a:off x="2683" y="3481"/>
              <a:ext cx="77" cy="55"/>
            </a:xfrm>
            <a:custGeom>
              <a:avLst/>
              <a:gdLst>
                <a:gd name="T0" fmla="*/ 50 w 80"/>
                <a:gd name="T1" fmla="*/ 0 h 62"/>
                <a:gd name="T2" fmla="*/ 41 w 80"/>
                <a:gd name="T3" fmla="*/ 4 h 62"/>
                <a:gd name="T4" fmla="*/ 14 w 80"/>
                <a:gd name="T5" fmla="*/ 7 h 62"/>
                <a:gd name="T6" fmla="*/ 0 w 80"/>
                <a:gd name="T7" fmla="*/ 20 h 62"/>
                <a:gd name="T8" fmla="*/ 20 w 80"/>
                <a:gd name="T9" fmla="*/ 30 h 62"/>
                <a:gd name="T10" fmla="*/ 34 w 80"/>
                <a:gd name="T11" fmla="*/ 38 h 62"/>
                <a:gd name="T12" fmla="*/ 55 w 80"/>
                <a:gd name="T13" fmla="*/ 35 h 62"/>
                <a:gd name="T14" fmla="*/ 67 w 80"/>
                <a:gd name="T15" fmla="*/ 30 h 62"/>
                <a:gd name="T16" fmla="*/ 63 w 80"/>
                <a:gd name="T17" fmla="*/ 20 h 62"/>
                <a:gd name="T18" fmla="*/ 55 w 80"/>
                <a:gd name="T19" fmla="*/ 12 h 62"/>
                <a:gd name="T20" fmla="*/ 50 w 80"/>
                <a:gd name="T21" fmla="*/ 0 h 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0"/>
                <a:gd name="T34" fmla="*/ 0 h 62"/>
                <a:gd name="T35" fmla="*/ 80 w 80"/>
                <a:gd name="T36" fmla="*/ 62 h 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0" h="62">
                  <a:moveTo>
                    <a:pt x="58" y="0"/>
                  </a:moveTo>
                  <a:lnTo>
                    <a:pt x="49" y="6"/>
                  </a:lnTo>
                  <a:lnTo>
                    <a:pt x="18" y="11"/>
                  </a:lnTo>
                  <a:lnTo>
                    <a:pt x="0" y="31"/>
                  </a:lnTo>
                  <a:lnTo>
                    <a:pt x="24" y="49"/>
                  </a:lnTo>
                  <a:lnTo>
                    <a:pt x="38" y="61"/>
                  </a:lnTo>
                  <a:lnTo>
                    <a:pt x="63" y="56"/>
                  </a:lnTo>
                  <a:lnTo>
                    <a:pt x="79" y="49"/>
                  </a:lnTo>
                  <a:lnTo>
                    <a:pt x="74" y="31"/>
                  </a:lnTo>
                  <a:lnTo>
                    <a:pt x="63" y="20"/>
                  </a:lnTo>
                  <a:lnTo>
                    <a:pt x="58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4" name="Freeform 11"/>
            <p:cNvSpPr>
              <a:spLocks/>
            </p:cNvSpPr>
            <p:nvPr/>
          </p:nvSpPr>
          <p:spPr bwMode="auto">
            <a:xfrm>
              <a:off x="2802" y="3484"/>
              <a:ext cx="37" cy="32"/>
            </a:xfrm>
            <a:custGeom>
              <a:avLst/>
              <a:gdLst>
                <a:gd name="T0" fmla="*/ 19 w 38"/>
                <a:gd name="T1" fmla="*/ 0 h 37"/>
                <a:gd name="T2" fmla="*/ 0 w 38"/>
                <a:gd name="T3" fmla="*/ 5 h 37"/>
                <a:gd name="T4" fmla="*/ 19 w 38"/>
                <a:gd name="T5" fmla="*/ 12 h 37"/>
                <a:gd name="T6" fmla="*/ 33 w 38"/>
                <a:gd name="T7" fmla="*/ 20 h 37"/>
                <a:gd name="T8" fmla="*/ 19 w 38"/>
                <a:gd name="T9" fmla="*/ 0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23" y="0"/>
                  </a:moveTo>
                  <a:lnTo>
                    <a:pt x="0" y="9"/>
                  </a:lnTo>
                  <a:lnTo>
                    <a:pt x="20" y="21"/>
                  </a:lnTo>
                  <a:lnTo>
                    <a:pt x="37" y="36"/>
                  </a:lnTo>
                  <a:lnTo>
                    <a:pt x="23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5" name="Freeform 12"/>
            <p:cNvSpPr>
              <a:spLocks/>
            </p:cNvSpPr>
            <p:nvPr/>
          </p:nvSpPr>
          <p:spPr bwMode="auto">
            <a:xfrm>
              <a:off x="3115" y="3455"/>
              <a:ext cx="129" cy="191"/>
            </a:xfrm>
            <a:custGeom>
              <a:avLst/>
              <a:gdLst>
                <a:gd name="T0" fmla="*/ 65 w 136"/>
                <a:gd name="T1" fmla="*/ 0 h 217"/>
                <a:gd name="T2" fmla="*/ 47 w 136"/>
                <a:gd name="T3" fmla="*/ 7 h 217"/>
                <a:gd name="T4" fmla="*/ 35 w 136"/>
                <a:gd name="T5" fmla="*/ 15 h 217"/>
                <a:gd name="T6" fmla="*/ 21 w 136"/>
                <a:gd name="T7" fmla="*/ 18 h 217"/>
                <a:gd name="T8" fmla="*/ 0 w 136"/>
                <a:gd name="T9" fmla="*/ 15 h 217"/>
                <a:gd name="T10" fmla="*/ 4 w 136"/>
                <a:gd name="T11" fmla="*/ 30 h 217"/>
                <a:gd name="T12" fmla="*/ 14 w 136"/>
                <a:gd name="T13" fmla="*/ 39 h 217"/>
                <a:gd name="T14" fmla="*/ 9 w 136"/>
                <a:gd name="T15" fmla="*/ 63 h 217"/>
                <a:gd name="T16" fmla="*/ 9 w 136"/>
                <a:gd name="T17" fmla="*/ 77 h 217"/>
                <a:gd name="T18" fmla="*/ 14 w 136"/>
                <a:gd name="T19" fmla="*/ 87 h 217"/>
                <a:gd name="T20" fmla="*/ 4 w 136"/>
                <a:gd name="T21" fmla="*/ 107 h 217"/>
                <a:gd name="T22" fmla="*/ 9 w 136"/>
                <a:gd name="T23" fmla="*/ 121 h 217"/>
                <a:gd name="T24" fmla="*/ 21 w 136"/>
                <a:gd name="T25" fmla="*/ 129 h 217"/>
                <a:gd name="T26" fmla="*/ 41 w 136"/>
                <a:gd name="T27" fmla="*/ 118 h 217"/>
                <a:gd name="T28" fmla="*/ 47 w 136"/>
                <a:gd name="T29" fmla="*/ 116 h 217"/>
                <a:gd name="T30" fmla="*/ 68 w 136"/>
                <a:gd name="T31" fmla="*/ 118 h 217"/>
                <a:gd name="T32" fmla="*/ 81 w 136"/>
                <a:gd name="T33" fmla="*/ 108 h 217"/>
                <a:gd name="T34" fmla="*/ 81 w 136"/>
                <a:gd name="T35" fmla="*/ 99 h 217"/>
                <a:gd name="T36" fmla="*/ 98 w 136"/>
                <a:gd name="T37" fmla="*/ 78 h 217"/>
                <a:gd name="T38" fmla="*/ 105 w 136"/>
                <a:gd name="T39" fmla="*/ 67 h 217"/>
                <a:gd name="T40" fmla="*/ 98 w 136"/>
                <a:gd name="T41" fmla="*/ 55 h 217"/>
                <a:gd name="T42" fmla="*/ 109 w 136"/>
                <a:gd name="T43" fmla="*/ 39 h 217"/>
                <a:gd name="T44" fmla="*/ 101 w 136"/>
                <a:gd name="T45" fmla="*/ 18 h 217"/>
                <a:gd name="T46" fmla="*/ 98 w 136"/>
                <a:gd name="T47" fmla="*/ 4 h 217"/>
                <a:gd name="T48" fmla="*/ 65 w 136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217"/>
                <a:gd name="T77" fmla="*/ 136 w 136"/>
                <a:gd name="T78" fmla="*/ 217 h 21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217">
                  <a:moveTo>
                    <a:pt x="80" y="0"/>
                  </a:moveTo>
                  <a:lnTo>
                    <a:pt x="59" y="11"/>
                  </a:lnTo>
                  <a:lnTo>
                    <a:pt x="43" y="25"/>
                  </a:lnTo>
                  <a:lnTo>
                    <a:pt x="25" y="29"/>
                  </a:lnTo>
                  <a:lnTo>
                    <a:pt x="0" y="25"/>
                  </a:lnTo>
                  <a:lnTo>
                    <a:pt x="4" y="50"/>
                  </a:lnTo>
                  <a:lnTo>
                    <a:pt x="18" y="65"/>
                  </a:lnTo>
                  <a:lnTo>
                    <a:pt x="13" y="106"/>
                  </a:lnTo>
                  <a:lnTo>
                    <a:pt x="13" y="127"/>
                  </a:lnTo>
                  <a:lnTo>
                    <a:pt x="18" y="145"/>
                  </a:lnTo>
                  <a:lnTo>
                    <a:pt x="4" y="179"/>
                  </a:lnTo>
                  <a:lnTo>
                    <a:pt x="9" y="202"/>
                  </a:lnTo>
                  <a:lnTo>
                    <a:pt x="25" y="216"/>
                  </a:lnTo>
                  <a:lnTo>
                    <a:pt x="50" y="197"/>
                  </a:lnTo>
                  <a:lnTo>
                    <a:pt x="59" y="193"/>
                  </a:lnTo>
                  <a:lnTo>
                    <a:pt x="84" y="197"/>
                  </a:lnTo>
                  <a:lnTo>
                    <a:pt x="100" y="181"/>
                  </a:lnTo>
                  <a:lnTo>
                    <a:pt x="100" y="165"/>
                  </a:lnTo>
                  <a:lnTo>
                    <a:pt x="121" y="131"/>
                  </a:lnTo>
                  <a:lnTo>
                    <a:pt x="130" y="111"/>
                  </a:lnTo>
                  <a:lnTo>
                    <a:pt x="121" y="90"/>
                  </a:lnTo>
                  <a:lnTo>
                    <a:pt x="135" y="65"/>
                  </a:lnTo>
                  <a:lnTo>
                    <a:pt x="125" y="29"/>
                  </a:lnTo>
                  <a:lnTo>
                    <a:pt x="121" y="6"/>
                  </a:lnTo>
                  <a:lnTo>
                    <a:pt x="80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6" name="Freeform 13"/>
            <p:cNvSpPr>
              <a:spLocks/>
            </p:cNvSpPr>
            <p:nvPr/>
          </p:nvSpPr>
          <p:spPr bwMode="auto">
            <a:xfrm>
              <a:off x="3404" y="3752"/>
              <a:ext cx="236" cy="134"/>
            </a:xfrm>
            <a:custGeom>
              <a:avLst/>
              <a:gdLst>
                <a:gd name="T0" fmla="*/ 198 w 246"/>
                <a:gd name="T1" fmla="*/ 0 h 153"/>
                <a:gd name="T2" fmla="*/ 207 w 246"/>
                <a:gd name="T3" fmla="*/ 7 h 153"/>
                <a:gd name="T4" fmla="*/ 201 w 246"/>
                <a:gd name="T5" fmla="*/ 14 h 153"/>
                <a:gd name="T6" fmla="*/ 193 w 246"/>
                <a:gd name="T7" fmla="*/ 26 h 153"/>
                <a:gd name="T8" fmla="*/ 182 w 246"/>
                <a:gd name="T9" fmla="*/ 33 h 153"/>
                <a:gd name="T10" fmla="*/ 185 w 246"/>
                <a:gd name="T11" fmla="*/ 56 h 153"/>
                <a:gd name="T12" fmla="*/ 193 w 246"/>
                <a:gd name="T13" fmla="*/ 72 h 153"/>
                <a:gd name="T14" fmla="*/ 175 w 246"/>
                <a:gd name="T15" fmla="*/ 80 h 153"/>
                <a:gd name="T16" fmla="*/ 172 w 246"/>
                <a:gd name="T17" fmla="*/ 87 h 153"/>
                <a:gd name="T18" fmla="*/ 156 w 246"/>
                <a:gd name="T19" fmla="*/ 89 h 153"/>
                <a:gd name="T20" fmla="*/ 135 w 246"/>
                <a:gd name="T21" fmla="*/ 74 h 153"/>
                <a:gd name="T22" fmla="*/ 122 w 246"/>
                <a:gd name="T23" fmla="*/ 74 h 153"/>
                <a:gd name="T24" fmla="*/ 110 w 246"/>
                <a:gd name="T25" fmla="*/ 62 h 153"/>
                <a:gd name="T26" fmla="*/ 89 w 246"/>
                <a:gd name="T27" fmla="*/ 56 h 153"/>
                <a:gd name="T28" fmla="*/ 76 w 246"/>
                <a:gd name="T29" fmla="*/ 53 h 153"/>
                <a:gd name="T30" fmla="*/ 61 w 246"/>
                <a:gd name="T31" fmla="*/ 47 h 153"/>
                <a:gd name="T32" fmla="*/ 46 w 246"/>
                <a:gd name="T33" fmla="*/ 40 h 153"/>
                <a:gd name="T34" fmla="*/ 21 w 246"/>
                <a:gd name="T35" fmla="*/ 29 h 153"/>
                <a:gd name="T36" fmla="*/ 12 w 246"/>
                <a:gd name="T37" fmla="*/ 26 h 153"/>
                <a:gd name="T38" fmla="*/ 0 w 246"/>
                <a:gd name="T39" fmla="*/ 18 h 153"/>
                <a:gd name="T40" fmla="*/ 0 w 246"/>
                <a:gd name="T41" fmla="*/ 9 h 153"/>
                <a:gd name="T42" fmla="*/ 4 w 246"/>
                <a:gd name="T43" fmla="*/ 4 h 153"/>
                <a:gd name="T44" fmla="*/ 25 w 246"/>
                <a:gd name="T45" fmla="*/ 4 h 153"/>
                <a:gd name="T46" fmla="*/ 57 w 246"/>
                <a:gd name="T47" fmla="*/ 4 h 153"/>
                <a:gd name="T48" fmla="*/ 65 w 246"/>
                <a:gd name="T49" fmla="*/ 12 h 153"/>
                <a:gd name="T50" fmla="*/ 101 w 246"/>
                <a:gd name="T51" fmla="*/ 12 h 153"/>
                <a:gd name="T52" fmla="*/ 125 w 246"/>
                <a:gd name="T53" fmla="*/ 12 h 153"/>
                <a:gd name="T54" fmla="*/ 156 w 246"/>
                <a:gd name="T55" fmla="*/ 7 h 153"/>
                <a:gd name="T56" fmla="*/ 198 w 246"/>
                <a:gd name="T57" fmla="*/ 0 h 15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6"/>
                <a:gd name="T88" fmla="*/ 0 h 153"/>
                <a:gd name="T89" fmla="*/ 246 w 246"/>
                <a:gd name="T90" fmla="*/ 153 h 15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6" h="153">
                  <a:moveTo>
                    <a:pt x="233" y="0"/>
                  </a:moveTo>
                  <a:lnTo>
                    <a:pt x="245" y="11"/>
                  </a:lnTo>
                  <a:lnTo>
                    <a:pt x="238" y="24"/>
                  </a:lnTo>
                  <a:lnTo>
                    <a:pt x="228" y="45"/>
                  </a:lnTo>
                  <a:lnTo>
                    <a:pt x="215" y="56"/>
                  </a:lnTo>
                  <a:lnTo>
                    <a:pt x="219" y="95"/>
                  </a:lnTo>
                  <a:lnTo>
                    <a:pt x="228" y="122"/>
                  </a:lnTo>
                  <a:lnTo>
                    <a:pt x="206" y="136"/>
                  </a:lnTo>
                  <a:lnTo>
                    <a:pt x="203" y="147"/>
                  </a:lnTo>
                  <a:lnTo>
                    <a:pt x="185" y="152"/>
                  </a:lnTo>
                  <a:lnTo>
                    <a:pt x="160" y="127"/>
                  </a:lnTo>
                  <a:lnTo>
                    <a:pt x="144" y="127"/>
                  </a:lnTo>
                  <a:lnTo>
                    <a:pt x="130" y="106"/>
                  </a:lnTo>
                  <a:lnTo>
                    <a:pt x="105" y="95"/>
                  </a:lnTo>
                  <a:lnTo>
                    <a:pt x="89" y="90"/>
                  </a:lnTo>
                  <a:lnTo>
                    <a:pt x="73" y="81"/>
                  </a:lnTo>
                  <a:lnTo>
                    <a:pt x="54" y="70"/>
                  </a:lnTo>
                  <a:lnTo>
                    <a:pt x="25" y="49"/>
                  </a:lnTo>
                  <a:lnTo>
                    <a:pt x="13" y="45"/>
                  </a:lnTo>
                  <a:lnTo>
                    <a:pt x="0" y="31"/>
                  </a:lnTo>
                  <a:lnTo>
                    <a:pt x="0" y="15"/>
                  </a:lnTo>
                  <a:lnTo>
                    <a:pt x="4" y="4"/>
                  </a:lnTo>
                  <a:lnTo>
                    <a:pt x="29" y="6"/>
                  </a:lnTo>
                  <a:lnTo>
                    <a:pt x="68" y="6"/>
                  </a:lnTo>
                  <a:lnTo>
                    <a:pt x="77" y="20"/>
                  </a:lnTo>
                  <a:lnTo>
                    <a:pt x="119" y="20"/>
                  </a:lnTo>
                  <a:lnTo>
                    <a:pt x="148" y="20"/>
                  </a:lnTo>
                  <a:lnTo>
                    <a:pt x="185" y="11"/>
                  </a:lnTo>
                  <a:lnTo>
                    <a:pt x="233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7" name="Freeform 14"/>
            <p:cNvSpPr>
              <a:spLocks/>
            </p:cNvSpPr>
            <p:nvPr/>
          </p:nvSpPr>
          <p:spPr bwMode="auto">
            <a:xfrm>
              <a:off x="3088" y="2971"/>
              <a:ext cx="786" cy="817"/>
            </a:xfrm>
            <a:custGeom>
              <a:avLst/>
              <a:gdLst>
                <a:gd name="T0" fmla="*/ 517 w 825"/>
                <a:gd name="T1" fmla="*/ 546 h 930"/>
                <a:gd name="T2" fmla="*/ 558 w 825"/>
                <a:gd name="T3" fmla="*/ 494 h 930"/>
                <a:gd name="T4" fmla="*/ 576 w 825"/>
                <a:gd name="T5" fmla="*/ 477 h 930"/>
                <a:gd name="T6" fmla="*/ 563 w 825"/>
                <a:gd name="T7" fmla="*/ 452 h 930"/>
                <a:gd name="T8" fmla="*/ 546 w 825"/>
                <a:gd name="T9" fmla="*/ 449 h 930"/>
                <a:gd name="T10" fmla="*/ 558 w 825"/>
                <a:gd name="T11" fmla="*/ 430 h 930"/>
                <a:gd name="T12" fmla="*/ 579 w 825"/>
                <a:gd name="T13" fmla="*/ 403 h 930"/>
                <a:gd name="T14" fmla="*/ 645 w 825"/>
                <a:gd name="T15" fmla="*/ 435 h 930"/>
                <a:gd name="T16" fmla="*/ 671 w 825"/>
                <a:gd name="T17" fmla="*/ 435 h 930"/>
                <a:gd name="T18" fmla="*/ 650 w 825"/>
                <a:gd name="T19" fmla="*/ 397 h 930"/>
                <a:gd name="T20" fmla="*/ 630 w 825"/>
                <a:gd name="T21" fmla="*/ 394 h 930"/>
                <a:gd name="T22" fmla="*/ 558 w 825"/>
                <a:gd name="T23" fmla="*/ 352 h 930"/>
                <a:gd name="T24" fmla="*/ 514 w 825"/>
                <a:gd name="T25" fmla="*/ 331 h 930"/>
                <a:gd name="T26" fmla="*/ 517 w 825"/>
                <a:gd name="T27" fmla="*/ 315 h 930"/>
                <a:gd name="T28" fmla="*/ 451 w 825"/>
                <a:gd name="T29" fmla="*/ 293 h 930"/>
                <a:gd name="T30" fmla="*/ 418 w 825"/>
                <a:gd name="T31" fmla="*/ 275 h 930"/>
                <a:gd name="T32" fmla="*/ 348 w 825"/>
                <a:gd name="T33" fmla="*/ 194 h 930"/>
                <a:gd name="T34" fmla="*/ 335 w 825"/>
                <a:gd name="T35" fmla="*/ 132 h 930"/>
                <a:gd name="T36" fmla="*/ 314 w 825"/>
                <a:gd name="T37" fmla="*/ 108 h 930"/>
                <a:gd name="T38" fmla="*/ 373 w 825"/>
                <a:gd name="T39" fmla="*/ 89 h 930"/>
                <a:gd name="T40" fmla="*/ 397 w 825"/>
                <a:gd name="T41" fmla="*/ 47 h 930"/>
                <a:gd name="T42" fmla="*/ 338 w 825"/>
                <a:gd name="T43" fmla="*/ 27 h 930"/>
                <a:gd name="T44" fmla="*/ 327 w 825"/>
                <a:gd name="T45" fmla="*/ 9 h 930"/>
                <a:gd name="T46" fmla="*/ 240 w 825"/>
                <a:gd name="T47" fmla="*/ 4 h 930"/>
                <a:gd name="T48" fmla="*/ 202 w 825"/>
                <a:gd name="T49" fmla="*/ 33 h 930"/>
                <a:gd name="T50" fmla="*/ 166 w 825"/>
                <a:gd name="T51" fmla="*/ 31 h 930"/>
                <a:gd name="T52" fmla="*/ 121 w 825"/>
                <a:gd name="T53" fmla="*/ 41 h 930"/>
                <a:gd name="T54" fmla="*/ 105 w 825"/>
                <a:gd name="T55" fmla="*/ 20 h 930"/>
                <a:gd name="T56" fmla="*/ 80 w 825"/>
                <a:gd name="T57" fmla="*/ 39 h 930"/>
                <a:gd name="T58" fmla="*/ 18 w 825"/>
                <a:gd name="T59" fmla="*/ 56 h 930"/>
                <a:gd name="T60" fmla="*/ 6 w 825"/>
                <a:gd name="T61" fmla="*/ 91 h 930"/>
                <a:gd name="T62" fmla="*/ 0 w 825"/>
                <a:gd name="T63" fmla="*/ 126 h 930"/>
                <a:gd name="T64" fmla="*/ 27 w 825"/>
                <a:gd name="T65" fmla="*/ 137 h 930"/>
                <a:gd name="T66" fmla="*/ 46 w 825"/>
                <a:gd name="T67" fmla="*/ 164 h 930"/>
                <a:gd name="T68" fmla="*/ 112 w 825"/>
                <a:gd name="T69" fmla="*/ 141 h 930"/>
                <a:gd name="T70" fmla="*/ 173 w 825"/>
                <a:gd name="T71" fmla="*/ 180 h 930"/>
                <a:gd name="T72" fmla="*/ 202 w 825"/>
                <a:gd name="T73" fmla="*/ 233 h 930"/>
                <a:gd name="T74" fmla="*/ 248 w 825"/>
                <a:gd name="T75" fmla="*/ 264 h 930"/>
                <a:gd name="T76" fmla="*/ 310 w 825"/>
                <a:gd name="T77" fmla="*/ 320 h 930"/>
                <a:gd name="T78" fmla="*/ 406 w 825"/>
                <a:gd name="T79" fmla="*/ 371 h 930"/>
                <a:gd name="T80" fmla="*/ 434 w 825"/>
                <a:gd name="T81" fmla="*/ 385 h 930"/>
                <a:gd name="T82" fmla="*/ 460 w 825"/>
                <a:gd name="T83" fmla="*/ 421 h 930"/>
                <a:gd name="T84" fmla="*/ 496 w 825"/>
                <a:gd name="T85" fmla="*/ 430 h 930"/>
                <a:gd name="T86" fmla="*/ 512 w 825"/>
                <a:gd name="T87" fmla="*/ 474 h 930"/>
                <a:gd name="T88" fmla="*/ 501 w 825"/>
                <a:gd name="T89" fmla="*/ 507 h 930"/>
                <a:gd name="T90" fmla="*/ 490 w 825"/>
                <a:gd name="T91" fmla="*/ 546 h 9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825"/>
                <a:gd name="T139" fmla="*/ 0 h 930"/>
                <a:gd name="T140" fmla="*/ 825 w 825"/>
                <a:gd name="T141" fmla="*/ 930 h 9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825" h="930">
                  <a:moveTo>
                    <a:pt x="594" y="917"/>
                  </a:moveTo>
                  <a:lnTo>
                    <a:pt x="608" y="929"/>
                  </a:lnTo>
                  <a:lnTo>
                    <a:pt x="628" y="917"/>
                  </a:lnTo>
                  <a:lnTo>
                    <a:pt x="653" y="883"/>
                  </a:lnTo>
                  <a:lnTo>
                    <a:pt x="665" y="833"/>
                  </a:lnTo>
                  <a:lnTo>
                    <a:pt x="678" y="829"/>
                  </a:lnTo>
                  <a:lnTo>
                    <a:pt x="687" y="838"/>
                  </a:lnTo>
                  <a:lnTo>
                    <a:pt x="703" y="822"/>
                  </a:lnTo>
                  <a:lnTo>
                    <a:pt x="699" y="801"/>
                  </a:lnTo>
                  <a:lnTo>
                    <a:pt x="708" y="783"/>
                  </a:lnTo>
                  <a:lnTo>
                    <a:pt x="703" y="776"/>
                  </a:lnTo>
                  <a:lnTo>
                    <a:pt x="683" y="758"/>
                  </a:lnTo>
                  <a:lnTo>
                    <a:pt x="674" y="758"/>
                  </a:lnTo>
                  <a:lnTo>
                    <a:pt x="678" y="749"/>
                  </a:lnTo>
                  <a:lnTo>
                    <a:pt x="662" y="754"/>
                  </a:lnTo>
                  <a:lnTo>
                    <a:pt x="653" y="747"/>
                  </a:lnTo>
                  <a:lnTo>
                    <a:pt x="653" y="738"/>
                  </a:lnTo>
                  <a:lnTo>
                    <a:pt x="678" y="722"/>
                  </a:lnTo>
                  <a:lnTo>
                    <a:pt x="690" y="706"/>
                  </a:lnTo>
                  <a:lnTo>
                    <a:pt x="690" y="679"/>
                  </a:lnTo>
                  <a:lnTo>
                    <a:pt x="703" y="676"/>
                  </a:lnTo>
                  <a:lnTo>
                    <a:pt x="744" y="697"/>
                  </a:lnTo>
                  <a:lnTo>
                    <a:pt x="760" y="701"/>
                  </a:lnTo>
                  <a:lnTo>
                    <a:pt x="783" y="731"/>
                  </a:lnTo>
                  <a:lnTo>
                    <a:pt x="789" y="747"/>
                  </a:lnTo>
                  <a:lnTo>
                    <a:pt x="803" y="747"/>
                  </a:lnTo>
                  <a:lnTo>
                    <a:pt x="814" y="731"/>
                  </a:lnTo>
                  <a:lnTo>
                    <a:pt x="824" y="713"/>
                  </a:lnTo>
                  <a:lnTo>
                    <a:pt x="808" y="683"/>
                  </a:lnTo>
                  <a:lnTo>
                    <a:pt x="789" y="667"/>
                  </a:lnTo>
                  <a:lnTo>
                    <a:pt x="774" y="667"/>
                  </a:lnTo>
                  <a:lnTo>
                    <a:pt x="774" y="663"/>
                  </a:lnTo>
                  <a:lnTo>
                    <a:pt x="764" y="663"/>
                  </a:lnTo>
                  <a:lnTo>
                    <a:pt x="724" y="622"/>
                  </a:lnTo>
                  <a:lnTo>
                    <a:pt x="703" y="626"/>
                  </a:lnTo>
                  <a:lnTo>
                    <a:pt x="678" y="592"/>
                  </a:lnTo>
                  <a:lnTo>
                    <a:pt x="662" y="588"/>
                  </a:lnTo>
                  <a:lnTo>
                    <a:pt x="637" y="565"/>
                  </a:lnTo>
                  <a:lnTo>
                    <a:pt x="624" y="556"/>
                  </a:lnTo>
                  <a:lnTo>
                    <a:pt x="633" y="547"/>
                  </a:lnTo>
                  <a:lnTo>
                    <a:pt x="646" y="542"/>
                  </a:lnTo>
                  <a:lnTo>
                    <a:pt x="628" y="531"/>
                  </a:lnTo>
                  <a:lnTo>
                    <a:pt x="608" y="538"/>
                  </a:lnTo>
                  <a:lnTo>
                    <a:pt x="592" y="531"/>
                  </a:lnTo>
                  <a:lnTo>
                    <a:pt x="547" y="492"/>
                  </a:lnTo>
                  <a:lnTo>
                    <a:pt x="542" y="476"/>
                  </a:lnTo>
                  <a:lnTo>
                    <a:pt x="524" y="472"/>
                  </a:lnTo>
                  <a:lnTo>
                    <a:pt x="508" y="461"/>
                  </a:lnTo>
                  <a:lnTo>
                    <a:pt x="467" y="367"/>
                  </a:lnTo>
                  <a:lnTo>
                    <a:pt x="453" y="356"/>
                  </a:lnTo>
                  <a:lnTo>
                    <a:pt x="422" y="327"/>
                  </a:lnTo>
                  <a:lnTo>
                    <a:pt x="383" y="270"/>
                  </a:lnTo>
                  <a:lnTo>
                    <a:pt x="383" y="236"/>
                  </a:lnTo>
                  <a:lnTo>
                    <a:pt x="406" y="222"/>
                  </a:lnTo>
                  <a:lnTo>
                    <a:pt x="406" y="206"/>
                  </a:lnTo>
                  <a:lnTo>
                    <a:pt x="388" y="190"/>
                  </a:lnTo>
                  <a:lnTo>
                    <a:pt x="381" y="181"/>
                  </a:lnTo>
                  <a:lnTo>
                    <a:pt x="383" y="170"/>
                  </a:lnTo>
                  <a:lnTo>
                    <a:pt x="401" y="161"/>
                  </a:lnTo>
                  <a:lnTo>
                    <a:pt x="451" y="149"/>
                  </a:lnTo>
                  <a:lnTo>
                    <a:pt x="472" y="136"/>
                  </a:lnTo>
                  <a:lnTo>
                    <a:pt x="488" y="120"/>
                  </a:lnTo>
                  <a:lnTo>
                    <a:pt x="483" y="77"/>
                  </a:lnTo>
                  <a:lnTo>
                    <a:pt x="488" y="61"/>
                  </a:lnTo>
                  <a:lnTo>
                    <a:pt x="463" y="56"/>
                  </a:lnTo>
                  <a:lnTo>
                    <a:pt x="410" y="45"/>
                  </a:lnTo>
                  <a:lnTo>
                    <a:pt x="401" y="34"/>
                  </a:lnTo>
                  <a:lnTo>
                    <a:pt x="397" y="29"/>
                  </a:lnTo>
                  <a:lnTo>
                    <a:pt x="397" y="15"/>
                  </a:lnTo>
                  <a:lnTo>
                    <a:pt x="392" y="4"/>
                  </a:lnTo>
                  <a:lnTo>
                    <a:pt x="363" y="0"/>
                  </a:lnTo>
                  <a:lnTo>
                    <a:pt x="292" y="4"/>
                  </a:lnTo>
                  <a:lnTo>
                    <a:pt x="286" y="20"/>
                  </a:lnTo>
                  <a:lnTo>
                    <a:pt x="258" y="24"/>
                  </a:lnTo>
                  <a:lnTo>
                    <a:pt x="245" y="56"/>
                  </a:lnTo>
                  <a:lnTo>
                    <a:pt x="245" y="70"/>
                  </a:lnTo>
                  <a:lnTo>
                    <a:pt x="226" y="56"/>
                  </a:lnTo>
                  <a:lnTo>
                    <a:pt x="202" y="52"/>
                  </a:lnTo>
                  <a:lnTo>
                    <a:pt x="186" y="61"/>
                  </a:lnTo>
                  <a:lnTo>
                    <a:pt x="172" y="86"/>
                  </a:lnTo>
                  <a:lnTo>
                    <a:pt x="147" y="70"/>
                  </a:lnTo>
                  <a:lnTo>
                    <a:pt x="152" y="45"/>
                  </a:lnTo>
                  <a:lnTo>
                    <a:pt x="145" y="29"/>
                  </a:lnTo>
                  <a:lnTo>
                    <a:pt x="127" y="34"/>
                  </a:lnTo>
                  <a:lnTo>
                    <a:pt x="122" y="52"/>
                  </a:lnTo>
                  <a:lnTo>
                    <a:pt x="111" y="65"/>
                  </a:lnTo>
                  <a:lnTo>
                    <a:pt x="97" y="65"/>
                  </a:lnTo>
                  <a:lnTo>
                    <a:pt x="40" y="56"/>
                  </a:lnTo>
                  <a:lnTo>
                    <a:pt x="20" y="74"/>
                  </a:lnTo>
                  <a:lnTo>
                    <a:pt x="22" y="95"/>
                  </a:lnTo>
                  <a:lnTo>
                    <a:pt x="27" y="111"/>
                  </a:lnTo>
                  <a:lnTo>
                    <a:pt x="0" y="136"/>
                  </a:lnTo>
                  <a:lnTo>
                    <a:pt x="6" y="152"/>
                  </a:lnTo>
                  <a:lnTo>
                    <a:pt x="15" y="161"/>
                  </a:lnTo>
                  <a:lnTo>
                    <a:pt x="0" y="181"/>
                  </a:lnTo>
                  <a:lnTo>
                    <a:pt x="0" y="211"/>
                  </a:lnTo>
                  <a:lnTo>
                    <a:pt x="6" y="222"/>
                  </a:lnTo>
                  <a:lnTo>
                    <a:pt x="22" y="222"/>
                  </a:lnTo>
                  <a:lnTo>
                    <a:pt x="31" y="231"/>
                  </a:lnTo>
                  <a:lnTo>
                    <a:pt x="40" y="252"/>
                  </a:lnTo>
                  <a:lnTo>
                    <a:pt x="40" y="274"/>
                  </a:lnTo>
                  <a:lnTo>
                    <a:pt x="56" y="277"/>
                  </a:lnTo>
                  <a:lnTo>
                    <a:pt x="70" y="274"/>
                  </a:lnTo>
                  <a:lnTo>
                    <a:pt x="115" y="227"/>
                  </a:lnTo>
                  <a:lnTo>
                    <a:pt x="136" y="236"/>
                  </a:lnTo>
                  <a:lnTo>
                    <a:pt x="177" y="256"/>
                  </a:lnTo>
                  <a:lnTo>
                    <a:pt x="206" y="277"/>
                  </a:lnTo>
                  <a:lnTo>
                    <a:pt x="211" y="302"/>
                  </a:lnTo>
                  <a:lnTo>
                    <a:pt x="226" y="320"/>
                  </a:lnTo>
                  <a:lnTo>
                    <a:pt x="236" y="349"/>
                  </a:lnTo>
                  <a:lnTo>
                    <a:pt x="245" y="392"/>
                  </a:lnTo>
                  <a:lnTo>
                    <a:pt x="256" y="415"/>
                  </a:lnTo>
                  <a:lnTo>
                    <a:pt x="272" y="431"/>
                  </a:lnTo>
                  <a:lnTo>
                    <a:pt x="301" y="442"/>
                  </a:lnTo>
                  <a:lnTo>
                    <a:pt x="326" y="486"/>
                  </a:lnTo>
                  <a:lnTo>
                    <a:pt x="351" y="517"/>
                  </a:lnTo>
                  <a:lnTo>
                    <a:pt x="376" y="536"/>
                  </a:lnTo>
                  <a:lnTo>
                    <a:pt x="422" y="588"/>
                  </a:lnTo>
                  <a:lnTo>
                    <a:pt x="453" y="588"/>
                  </a:lnTo>
                  <a:lnTo>
                    <a:pt x="492" y="622"/>
                  </a:lnTo>
                  <a:lnTo>
                    <a:pt x="492" y="656"/>
                  </a:lnTo>
                  <a:lnTo>
                    <a:pt x="503" y="663"/>
                  </a:lnTo>
                  <a:lnTo>
                    <a:pt x="528" y="647"/>
                  </a:lnTo>
                  <a:lnTo>
                    <a:pt x="533" y="663"/>
                  </a:lnTo>
                  <a:lnTo>
                    <a:pt x="533" y="683"/>
                  </a:lnTo>
                  <a:lnTo>
                    <a:pt x="558" y="706"/>
                  </a:lnTo>
                  <a:lnTo>
                    <a:pt x="567" y="717"/>
                  </a:lnTo>
                  <a:lnTo>
                    <a:pt x="599" y="708"/>
                  </a:lnTo>
                  <a:lnTo>
                    <a:pt x="603" y="722"/>
                  </a:lnTo>
                  <a:lnTo>
                    <a:pt x="599" y="749"/>
                  </a:lnTo>
                  <a:lnTo>
                    <a:pt x="617" y="776"/>
                  </a:lnTo>
                  <a:lnTo>
                    <a:pt x="621" y="797"/>
                  </a:lnTo>
                  <a:lnTo>
                    <a:pt x="628" y="817"/>
                  </a:lnTo>
                  <a:lnTo>
                    <a:pt x="624" y="833"/>
                  </a:lnTo>
                  <a:lnTo>
                    <a:pt x="608" y="851"/>
                  </a:lnTo>
                  <a:lnTo>
                    <a:pt x="603" y="872"/>
                  </a:lnTo>
                  <a:lnTo>
                    <a:pt x="592" y="894"/>
                  </a:lnTo>
                  <a:lnTo>
                    <a:pt x="594" y="917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3302" y="2833"/>
              <a:ext cx="482" cy="204"/>
            </a:xfrm>
            <a:custGeom>
              <a:avLst/>
              <a:gdLst>
                <a:gd name="T0" fmla="*/ 18 w 507"/>
                <a:gd name="T1" fmla="*/ 48 h 232"/>
                <a:gd name="T2" fmla="*/ 32 w 507"/>
                <a:gd name="T3" fmla="*/ 55 h 232"/>
                <a:gd name="T4" fmla="*/ 58 w 507"/>
                <a:gd name="T5" fmla="*/ 54 h 232"/>
                <a:gd name="T6" fmla="*/ 81 w 507"/>
                <a:gd name="T7" fmla="*/ 53 h 232"/>
                <a:gd name="T8" fmla="*/ 107 w 507"/>
                <a:gd name="T9" fmla="*/ 60 h 232"/>
                <a:gd name="T10" fmla="*/ 125 w 507"/>
                <a:gd name="T11" fmla="*/ 57 h 232"/>
                <a:gd name="T12" fmla="*/ 157 w 507"/>
                <a:gd name="T13" fmla="*/ 54 h 232"/>
                <a:gd name="T14" fmla="*/ 191 w 507"/>
                <a:gd name="T15" fmla="*/ 68 h 232"/>
                <a:gd name="T16" fmla="*/ 207 w 507"/>
                <a:gd name="T17" fmla="*/ 54 h 232"/>
                <a:gd name="T18" fmla="*/ 194 w 507"/>
                <a:gd name="T19" fmla="*/ 27 h 232"/>
                <a:gd name="T20" fmla="*/ 250 w 507"/>
                <a:gd name="T21" fmla="*/ 4 h 232"/>
                <a:gd name="T22" fmla="*/ 266 w 507"/>
                <a:gd name="T23" fmla="*/ 13 h 232"/>
                <a:gd name="T24" fmla="*/ 306 w 507"/>
                <a:gd name="T25" fmla="*/ 2 h 232"/>
                <a:gd name="T26" fmla="*/ 353 w 507"/>
                <a:gd name="T27" fmla="*/ 12 h 232"/>
                <a:gd name="T28" fmla="*/ 379 w 507"/>
                <a:gd name="T29" fmla="*/ 5 h 232"/>
                <a:gd name="T30" fmla="*/ 404 w 507"/>
                <a:gd name="T31" fmla="*/ 35 h 232"/>
                <a:gd name="T32" fmla="*/ 411 w 507"/>
                <a:gd name="T33" fmla="*/ 55 h 232"/>
                <a:gd name="T34" fmla="*/ 391 w 507"/>
                <a:gd name="T35" fmla="*/ 68 h 232"/>
                <a:gd name="T36" fmla="*/ 395 w 507"/>
                <a:gd name="T37" fmla="*/ 80 h 232"/>
                <a:gd name="T38" fmla="*/ 388 w 507"/>
                <a:gd name="T39" fmla="*/ 99 h 232"/>
                <a:gd name="T40" fmla="*/ 365 w 507"/>
                <a:gd name="T41" fmla="*/ 115 h 232"/>
                <a:gd name="T42" fmla="*/ 348 w 507"/>
                <a:gd name="T43" fmla="*/ 126 h 232"/>
                <a:gd name="T44" fmla="*/ 302 w 507"/>
                <a:gd name="T45" fmla="*/ 128 h 232"/>
                <a:gd name="T46" fmla="*/ 265 w 507"/>
                <a:gd name="T47" fmla="*/ 138 h 232"/>
                <a:gd name="T48" fmla="*/ 202 w 507"/>
                <a:gd name="T49" fmla="*/ 128 h 232"/>
                <a:gd name="T50" fmla="*/ 141 w 507"/>
                <a:gd name="T51" fmla="*/ 111 h 232"/>
                <a:gd name="T52" fmla="*/ 137 w 507"/>
                <a:gd name="T53" fmla="*/ 94 h 232"/>
                <a:gd name="T54" fmla="*/ 98 w 507"/>
                <a:gd name="T55" fmla="*/ 93 h 232"/>
                <a:gd name="T56" fmla="*/ 47 w 507"/>
                <a:gd name="T57" fmla="*/ 87 h 232"/>
                <a:gd name="T58" fmla="*/ 26 w 507"/>
                <a:gd name="T59" fmla="*/ 82 h 232"/>
                <a:gd name="T60" fmla="*/ 11 w 507"/>
                <a:gd name="T61" fmla="*/ 70 h 232"/>
                <a:gd name="T62" fmla="*/ 0 w 507"/>
                <a:gd name="T63" fmla="*/ 49 h 2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07"/>
                <a:gd name="T97" fmla="*/ 0 h 232"/>
                <a:gd name="T98" fmla="*/ 507 w 507"/>
                <a:gd name="T99" fmla="*/ 232 h 23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07" h="232">
                  <a:moveTo>
                    <a:pt x="0" y="83"/>
                  </a:moveTo>
                  <a:lnTo>
                    <a:pt x="22" y="81"/>
                  </a:lnTo>
                  <a:lnTo>
                    <a:pt x="29" y="79"/>
                  </a:lnTo>
                  <a:lnTo>
                    <a:pt x="40" y="92"/>
                  </a:lnTo>
                  <a:lnTo>
                    <a:pt x="54" y="88"/>
                  </a:lnTo>
                  <a:lnTo>
                    <a:pt x="70" y="90"/>
                  </a:lnTo>
                  <a:lnTo>
                    <a:pt x="81" y="97"/>
                  </a:lnTo>
                  <a:lnTo>
                    <a:pt x="99" y="88"/>
                  </a:lnTo>
                  <a:lnTo>
                    <a:pt x="122" y="88"/>
                  </a:lnTo>
                  <a:lnTo>
                    <a:pt x="131" y="99"/>
                  </a:lnTo>
                  <a:lnTo>
                    <a:pt x="147" y="101"/>
                  </a:lnTo>
                  <a:lnTo>
                    <a:pt x="154" y="95"/>
                  </a:lnTo>
                  <a:lnTo>
                    <a:pt x="181" y="90"/>
                  </a:lnTo>
                  <a:lnTo>
                    <a:pt x="192" y="90"/>
                  </a:lnTo>
                  <a:lnTo>
                    <a:pt x="211" y="97"/>
                  </a:lnTo>
                  <a:lnTo>
                    <a:pt x="233" y="113"/>
                  </a:lnTo>
                  <a:lnTo>
                    <a:pt x="251" y="106"/>
                  </a:lnTo>
                  <a:lnTo>
                    <a:pt x="254" y="90"/>
                  </a:lnTo>
                  <a:lnTo>
                    <a:pt x="242" y="72"/>
                  </a:lnTo>
                  <a:lnTo>
                    <a:pt x="238" y="45"/>
                  </a:lnTo>
                  <a:lnTo>
                    <a:pt x="294" y="6"/>
                  </a:lnTo>
                  <a:lnTo>
                    <a:pt x="306" y="6"/>
                  </a:lnTo>
                  <a:lnTo>
                    <a:pt x="308" y="20"/>
                  </a:lnTo>
                  <a:lnTo>
                    <a:pt x="326" y="22"/>
                  </a:lnTo>
                  <a:lnTo>
                    <a:pt x="360" y="18"/>
                  </a:lnTo>
                  <a:lnTo>
                    <a:pt x="376" y="2"/>
                  </a:lnTo>
                  <a:lnTo>
                    <a:pt x="422" y="0"/>
                  </a:lnTo>
                  <a:lnTo>
                    <a:pt x="431" y="20"/>
                  </a:lnTo>
                  <a:lnTo>
                    <a:pt x="449" y="20"/>
                  </a:lnTo>
                  <a:lnTo>
                    <a:pt x="465" y="9"/>
                  </a:lnTo>
                  <a:lnTo>
                    <a:pt x="494" y="27"/>
                  </a:lnTo>
                  <a:lnTo>
                    <a:pt x="494" y="58"/>
                  </a:lnTo>
                  <a:lnTo>
                    <a:pt x="506" y="72"/>
                  </a:lnTo>
                  <a:lnTo>
                    <a:pt x="503" y="92"/>
                  </a:lnTo>
                  <a:lnTo>
                    <a:pt x="494" y="113"/>
                  </a:lnTo>
                  <a:lnTo>
                    <a:pt x="478" y="113"/>
                  </a:lnTo>
                  <a:lnTo>
                    <a:pt x="474" y="117"/>
                  </a:lnTo>
                  <a:lnTo>
                    <a:pt x="483" y="133"/>
                  </a:lnTo>
                  <a:lnTo>
                    <a:pt x="483" y="151"/>
                  </a:lnTo>
                  <a:lnTo>
                    <a:pt x="474" y="165"/>
                  </a:lnTo>
                  <a:lnTo>
                    <a:pt x="449" y="178"/>
                  </a:lnTo>
                  <a:lnTo>
                    <a:pt x="447" y="192"/>
                  </a:lnTo>
                  <a:lnTo>
                    <a:pt x="447" y="206"/>
                  </a:lnTo>
                  <a:lnTo>
                    <a:pt x="426" y="210"/>
                  </a:lnTo>
                  <a:lnTo>
                    <a:pt x="388" y="208"/>
                  </a:lnTo>
                  <a:lnTo>
                    <a:pt x="369" y="215"/>
                  </a:lnTo>
                  <a:lnTo>
                    <a:pt x="338" y="215"/>
                  </a:lnTo>
                  <a:lnTo>
                    <a:pt x="324" y="231"/>
                  </a:lnTo>
                  <a:lnTo>
                    <a:pt x="272" y="212"/>
                  </a:lnTo>
                  <a:lnTo>
                    <a:pt x="247" y="215"/>
                  </a:lnTo>
                  <a:lnTo>
                    <a:pt x="181" y="201"/>
                  </a:lnTo>
                  <a:lnTo>
                    <a:pt x="172" y="185"/>
                  </a:lnTo>
                  <a:lnTo>
                    <a:pt x="172" y="167"/>
                  </a:lnTo>
                  <a:lnTo>
                    <a:pt x="167" y="158"/>
                  </a:lnTo>
                  <a:lnTo>
                    <a:pt x="161" y="154"/>
                  </a:lnTo>
                  <a:lnTo>
                    <a:pt x="120" y="156"/>
                  </a:lnTo>
                  <a:lnTo>
                    <a:pt x="63" y="160"/>
                  </a:lnTo>
                  <a:lnTo>
                    <a:pt x="58" y="147"/>
                  </a:lnTo>
                  <a:lnTo>
                    <a:pt x="47" y="142"/>
                  </a:lnTo>
                  <a:lnTo>
                    <a:pt x="31" y="138"/>
                  </a:lnTo>
                  <a:lnTo>
                    <a:pt x="15" y="133"/>
                  </a:lnTo>
                  <a:lnTo>
                    <a:pt x="15" y="117"/>
                  </a:lnTo>
                  <a:lnTo>
                    <a:pt x="15" y="95"/>
                  </a:lnTo>
                  <a:lnTo>
                    <a:pt x="0" y="83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3725" y="2859"/>
              <a:ext cx="453" cy="251"/>
            </a:xfrm>
            <a:custGeom>
              <a:avLst/>
              <a:gdLst>
                <a:gd name="T0" fmla="*/ 2 w 474"/>
                <a:gd name="T1" fmla="*/ 107 h 286"/>
                <a:gd name="T2" fmla="*/ 14 w 474"/>
                <a:gd name="T3" fmla="*/ 114 h 286"/>
                <a:gd name="T4" fmla="*/ 11 w 474"/>
                <a:gd name="T5" fmla="*/ 118 h 286"/>
                <a:gd name="T6" fmla="*/ 16 w 474"/>
                <a:gd name="T7" fmla="*/ 126 h 286"/>
                <a:gd name="T8" fmla="*/ 27 w 474"/>
                <a:gd name="T9" fmla="*/ 126 h 286"/>
                <a:gd name="T10" fmla="*/ 67 w 474"/>
                <a:gd name="T11" fmla="*/ 153 h 286"/>
                <a:gd name="T12" fmla="*/ 77 w 474"/>
                <a:gd name="T13" fmla="*/ 154 h 286"/>
                <a:gd name="T14" fmla="*/ 109 w 474"/>
                <a:gd name="T15" fmla="*/ 169 h 286"/>
                <a:gd name="T16" fmla="*/ 127 w 474"/>
                <a:gd name="T17" fmla="*/ 161 h 286"/>
                <a:gd name="T18" fmla="*/ 149 w 474"/>
                <a:gd name="T19" fmla="*/ 162 h 286"/>
                <a:gd name="T20" fmla="*/ 157 w 474"/>
                <a:gd name="T21" fmla="*/ 165 h 286"/>
                <a:gd name="T22" fmla="*/ 175 w 474"/>
                <a:gd name="T23" fmla="*/ 161 h 286"/>
                <a:gd name="T24" fmla="*/ 208 w 474"/>
                <a:gd name="T25" fmla="*/ 150 h 286"/>
                <a:gd name="T26" fmla="*/ 248 w 474"/>
                <a:gd name="T27" fmla="*/ 147 h 286"/>
                <a:gd name="T28" fmla="*/ 266 w 474"/>
                <a:gd name="T29" fmla="*/ 148 h 286"/>
                <a:gd name="T30" fmla="*/ 271 w 474"/>
                <a:gd name="T31" fmla="*/ 154 h 286"/>
                <a:gd name="T32" fmla="*/ 285 w 474"/>
                <a:gd name="T33" fmla="*/ 143 h 286"/>
                <a:gd name="T34" fmla="*/ 303 w 474"/>
                <a:gd name="T35" fmla="*/ 139 h 286"/>
                <a:gd name="T36" fmla="*/ 320 w 474"/>
                <a:gd name="T37" fmla="*/ 136 h 286"/>
                <a:gd name="T38" fmla="*/ 352 w 474"/>
                <a:gd name="T39" fmla="*/ 114 h 286"/>
                <a:gd name="T40" fmla="*/ 361 w 474"/>
                <a:gd name="T41" fmla="*/ 102 h 286"/>
                <a:gd name="T42" fmla="*/ 364 w 474"/>
                <a:gd name="T43" fmla="*/ 75 h 286"/>
                <a:gd name="T44" fmla="*/ 367 w 474"/>
                <a:gd name="T45" fmla="*/ 54 h 286"/>
                <a:gd name="T46" fmla="*/ 381 w 474"/>
                <a:gd name="T47" fmla="*/ 54 h 286"/>
                <a:gd name="T48" fmla="*/ 388 w 474"/>
                <a:gd name="T49" fmla="*/ 47 h 286"/>
                <a:gd name="T50" fmla="*/ 395 w 474"/>
                <a:gd name="T51" fmla="*/ 39 h 286"/>
                <a:gd name="T52" fmla="*/ 383 w 474"/>
                <a:gd name="T53" fmla="*/ 34 h 286"/>
                <a:gd name="T54" fmla="*/ 378 w 474"/>
                <a:gd name="T55" fmla="*/ 36 h 286"/>
                <a:gd name="T56" fmla="*/ 358 w 474"/>
                <a:gd name="T57" fmla="*/ 34 h 286"/>
                <a:gd name="T58" fmla="*/ 348 w 474"/>
                <a:gd name="T59" fmla="*/ 22 h 286"/>
                <a:gd name="T60" fmla="*/ 337 w 474"/>
                <a:gd name="T61" fmla="*/ 11 h 286"/>
                <a:gd name="T62" fmla="*/ 326 w 474"/>
                <a:gd name="T63" fmla="*/ 11 h 286"/>
                <a:gd name="T64" fmla="*/ 307 w 474"/>
                <a:gd name="T65" fmla="*/ 0 h 286"/>
                <a:gd name="T66" fmla="*/ 298 w 474"/>
                <a:gd name="T67" fmla="*/ 2 h 286"/>
                <a:gd name="T68" fmla="*/ 258 w 474"/>
                <a:gd name="T69" fmla="*/ 5 h 286"/>
                <a:gd name="T70" fmla="*/ 252 w 474"/>
                <a:gd name="T71" fmla="*/ 12 h 286"/>
                <a:gd name="T72" fmla="*/ 240 w 474"/>
                <a:gd name="T73" fmla="*/ 22 h 286"/>
                <a:gd name="T74" fmla="*/ 227 w 474"/>
                <a:gd name="T75" fmla="*/ 26 h 286"/>
                <a:gd name="T76" fmla="*/ 214 w 474"/>
                <a:gd name="T77" fmla="*/ 30 h 286"/>
                <a:gd name="T78" fmla="*/ 205 w 474"/>
                <a:gd name="T79" fmla="*/ 26 h 286"/>
                <a:gd name="T80" fmla="*/ 196 w 474"/>
                <a:gd name="T81" fmla="*/ 22 h 286"/>
                <a:gd name="T82" fmla="*/ 189 w 474"/>
                <a:gd name="T83" fmla="*/ 22 h 286"/>
                <a:gd name="T84" fmla="*/ 178 w 474"/>
                <a:gd name="T85" fmla="*/ 25 h 286"/>
                <a:gd name="T86" fmla="*/ 161 w 474"/>
                <a:gd name="T87" fmla="*/ 32 h 286"/>
                <a:gd name="T88" fmla="*/ 128 w 474"/>
                <a:gd name="T89" fmla="*/ 41 h 286"/>
                <a:gd name="T90" fmla="*/ 114 w 474"/>
                <a:gd name="T91" fmla="*/ 42 h 286"/>
                <a:gd name="T92" fmla="*/ 77 w 474"/>
                <a:gd name="T93" fmla="*/ 41 h 286"/>
                <a:gd name="T94" fmla="*/ 73 w 474"/>
                <a:gd name="T95" fmla="*/ 41 h 286"/>
                <a:gd name="T96" fmla="*/ 65 w 474"/>
                <a:gd name="T97" fmla="*/ 31 h 286"/>
                <a:gd name="T98" fmla="*/ 52 w 474"/>
                <a:gd name="T99" fmla="*/ 25 h 286"/>
                <a:gd name="T100" fmla="*/ 50 w 474"/>
                <a:gd name="T101" fmla="*/ 30 h 286"/>
                <a:gd name="T102" fmla="*/ 48 w 474"/>
                <a:gd name="T103" fmla="*/ 39 h 286"/>
                <a:gd name="T104" fmla="*/ 42 w 474"/>
                <a:gd name="T105" fmla="*/ 50 h 286"/>
                <a:gd name="T106" fmla="*/ 29 w 474"/>
                <a:gd name="T107" fmla="*/ 50 h 286"/>
                <a:gd name="T108" fmla="*/ 25 w 474"/>
                <a:gd name="T109" fmla="*/ 53 h 286"/>
                <a:gd name="T110" fmla="*/ 31 w 474"/>
                <a:gd name="T111" fmla="*/ 61 h 286"/>
                <a:gd name="T112" fmla="*/ 30 w 474"/>
                <a:gd name="T113" fmla="*/ 71 h 286"/>
                <a:gd name="T114" fmla="*/ 21 w 474"/>
                <a:gd name="T115" fmla="*/ 80 h 286"/>
                <a:gd name="T116" fmla="*/ 14 w 474"/>
                <a:gd name="T117" fmla="*/ 85 h 286"/>
                <a:gd name="T118" fmla="*/ 4 w 474"/>
                <a:gd name="T119" fmla="*/ 90 h 286"/>
                <a:gd name="T120" fmla="*/ 0 w 474"/>
                <a:gd name="T121" fmla="*/ 97 h 286"/>
                <a:gd name="T122" fmla="*/ 2 w 474"/>
                <a:gd name="T123" fmla="*/ 107 h 28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74"/>
                <a:gd name="T187" fmla="*/ 0 h 286"/>
                <a:gd name="T188" fmla="*/ 474 w 474"/>
                <a:gd name="T189" fmla="*/ 286 h 28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74" h="286">
                  <a:moveTo>
                    <a:pt x="2" y="180"/>
                  </a:moveTo>
                  <a:lnTo>
                    <a:pt x="18" y="193"/>
                  </a:lnTo>
                  <a:lnTo>
                    <a:pt x="15" y="200"/>
                  </a:lnTo>
                  <a:lnTo>
                    <a:pt x="20" y="212"/>
                  </a:lnTo>
                  <a:lnTo>
                    <a:pt x="31" y="212"/>
                  </a:lnTo>
                  <a:lnTo>
                    <a:pt x="79" y="257"/>
                  </a:lnTo>
                  <a:lnTo>
                    <a:pt x="93" y="259"/>
                  </a:lnTo>
                  <a:lnTo>
                    <a:pt x="131" y="285"/>
                  </a:lnTo>
                  <a:lnTo>
                    <a:pt x="152" y="271"/>
                  </a:lnTo>
                  <a:lnTo>
                    <a:pt x="179" y="273"/>
                  </a:lnTo>
                  <a:lnTo>
                    <a:pt x="188" y="278"/>
                  </a:lnTo>
                  <a:lnTo>
                    <a:pt x="209" y="271"/>
                  </a:lnTo>
                  <a:lnTo>
                    <a:pt x="250" y="253"/>
                  </a:lnTo>
                  <a:lnTo>
                    <a:pt x="297" y="246"/>
                  </a:lnTo>
                  <a:lnTo>
                    <a:pt x="318" y="250"/>
                  </a:lnTo>
                  <a:lnTo>
                    <a:pt x="325" y="259"/>
                  </a:lnTo>
                  <a:lnTo>
                    <a:pt x="341" y="241"/>
                  </a:lnTo>
                  <a:lnTo>
                    <a:pt x="363" y="234"/>
                  </a:lnTo>
                  <a:lnTo>
                    <a:pt x="384" y="230"/>
                  </a:lnTo>
                  <a:lnTo>
                    <a:pt x="422" y="193"/>
                  </a:lnTo>
                  <a:lnTo>
                    <a:pt x="432" y="171"/>
                  </a:lnTo>
                  <a:lnTo>
                    <a:pt x="436" y="127"/>
                  </a:lnTo>
                  <a:lnTo>
                    <a:pt x="441" y="91"/>
                  </a:lnTo>
                  <a:lnTo>
                    <a:pt x="457" y="91"/>
                  </a:lnTo>
                  <a:lnTo>
                    <a:pt x="466" y="77"/>
                  </a:lnTo>
                  <a:lnTo>
                    <a:pt x="473" y="66"/>
                  </a:lnTo>
                  <a:lnTo>
                    <a:pt x="459" y="57"/>
                  </a:lnTo>
                  <a:lnTo>
                    <a:pt x="452" y="61"/>
                  </a:lnTo>
                  <a:lnTo>
                    <a:pt x="429" y="57"/>
                  </a:lnTo>
                  <a:lnTo>
                    <a:pt x="418" y="38"/>
                  </a:lnTo>
                  <a:lnTo>
                    <a:pt x="404" y="18"/>
                  </a:lnTo>
                  <a:lnTo>
                    <a:pt x="391" y="18"/>
                  </a:lnTo>
                  <a:lnTo>
                    <a:pt x="368" y="0"/>
                  </a:lnTo>
                  <a:lnTo>
                    <a:pt x="357" y="2"/>
                  </a:lnTo>
                  <a:lnTo>
                    <a:pt x="309" y="9"/>
                  </a:lnTo>
                  <a:lnTo>
                    <a:pt x="302" y="20"/>
                  </a:lnTo>
                  <a:lnTo>
                    <a:pt x="288" y="36"/>
                  </a:lnTo>
                  <a:lnTo>
                    <a:pt x="272" y="45"/>
                  </a:lnTo>
                  <a:lnTo>
                    <a:pt x="256" y="50"/>
                  </a:lnTo>
                  <a:lnTo>
                    <a:pt x="245" y="45"/>
                  </a:lnTo>
                  <a:lnTo>
                    <a:pt x="234" y="38"/>
                  </a:lnTo>
                  <a:lnTo>
                    <a:pt x="227" y="36"/>
                  </a:lnTo>
                  <a:lnTo>
                    <a:pt x="213" y="43"/>
                  </a:lnTo>
                  <a:lnTo>
                    <a:pt x="193" y="54"/>
                  </a:lnTo>
                  <a:lnTo>
                    <a:pt x="154" y="70"/>
                  </a:lnTo>
                  <a:lnTo>
                    <a:pt x="136" y="72"/>
                  </a:lnTo>
                  <a:lnTo>
                    <a:pt x="93" y="70"/>
                  </a:lnTo>
                  <a:lnTo>
                    <a:pt x="88" y="68"/>
                  </a:lnTo>
                  <a:lnTo>
                    <a:pt x="77" y="52"/>
                  </a:lnTo>
                  <a:lnTo>
                    <a:pt x="63" y="43"/>
                  </a:lnTo>
                  <a:lnTo>
                    <a:pt x="59" y="50"/>
                  </a:lnTo>
                  <a:lnTo>
                    <a:pt x="56" y="66"/>
                  </a:lnTo>
                  <a:lnTo>
                    <a:pt x="50" y="84"/>
                  </a:lnTo>
                  <a:lnTo>
                    <a:pt x="34" y="84"/>
                  </a:lnTo>
                  <a:lnTo>
                    <a:pt x="29" y="88"/>
                  </a:lnTo>
                  <a:lnTo>
                    <a:pt x="38" y="104"/>
                  </a:lnTo>
                  <a:lnTo>
                    <a:pt x="36" y="120"/>
                  </a:lnTo>
                  <a:lnTo>
                    <a:pt x="25" y="136"/>
                  </a:lnTo>
                  <a:lnTo>
                    <a:pt x="18" y="143"/>
                  </a:lnTo>
                  <a:lnTo>
                    <a:pt x="4" y="150"/>
                  </a:lnTo>
                  <a:lnTo>
                    <a:pt x="0" y="164"/>
                  </a:lnTo>
                  <a:lnTo>
                    <a:pt x="2" y="18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3532" y="3017"/>
              <a:ext cx="213" cy="114"/>
            </a:xfrm>
            <a:custGeom>
              <a:avLst/>
              <a:gdLst>
                <a:gd name="T0" fmla="*/ 16 w 224"/>
                <a:gd name="T1" fmla="*/ 40 h 130"/>
                <a:gd name="T2" fmla="*/ 32 w 224"/>
                <a:gd name="T3" fmla="*/ 54 h 130"/>
                <a:gd name="T4" fmla="*/ 28 w 224"/>
                <a:gd name="T5" fmla="*/ 61 h 130"/>
                <a:gd name="T6" fmla="*/ 21 w 224"/>
                <a:gd name="T7" fmla="*/ 65 h 130"/>
                <a:gd name="T8" fmla="*/ 10 w 224"/>
                <a:gd name="T9" fmla="*/ 67 h 130"/>
                <a:gd name="T10" fmla="*/ 0 w 224"/>
                <a:gd name="T11" fmla="*/ 68 h 130"/>
                <a:gd name="T12" fmla="*/ 18 w 224"/>
                <a:gd name="T13" fmla="*/ 74 h 130"/>
                <a:gd name="T14" fmla="*/ 26 w 224"/>
                <a:gd name="T15" fmla="*/ 76 h 130"/>
                <a:gd name="T16" fmla="*/ 48 w 224"/>
                <a:gd name="T17" fmla="*/ 65 h 130"/>
                <a:gd name="T18" fmla="*/ 98 w 224"/>
                <a:gd name="T19" fmla="*/ 74 h 130"/>
                <a:gd name="T20" fmla="*/ 131 w 224"/>
                <a:gd name="T21" fmla="*/ 47 h 130"/>
                <a:gd name="T22" fmla="*/ 139 w 224"/>
                <a:gd name="T23" fmla="*/ 37 h 130"/>
                <a:gd name="T24" fmla="*/ 145 w 224"/>
                <a:gd name="T25" fmla="*/ 34 h 130"/>
                <a:gd name="T26" fmla="*/ 164 w 224"/>
                <a:gd name="T27" fmla="*/ 35 h 130"/>
                <a:gd name="T28" fmla="*/ 183 w 224"/>
                <a:gd name="T29" fmla="*/ 19 h 130"/>
                <a:gd name="T30" fmla="*/ 180 w 224"/>
                <a:gd name="T31" fmla="*/ 9 h 130"/>
                <a:gd name="T32" fmla="*/ 166 w 224"/>
                <a:gd name="T33" fmla="*/ 0 h 130"/>
                <a:gd name="T34" fmla="*/ 158 w 224"/>
                <a:gd name="T35" fmla="*/ 2 h 130"/>
                <a:gd name="T36" fmla="*/ 150 w 224"/>
                <a:gd name="T37" fmla="*/ 4 h 130"/>
                <a:gd name="T38" fmla="*/ 133 w 224"/>
                <a:gd name="T39" fmla="*/ 0 h 130"/>
                <a:gd name="T40" fmla="*/ 117 w 224"/>
                <a:gd name="T41" fmla="*/ 2 h 130"/>
                <a:gd name="T42" fmla="*/ 100 w 224"/>
                <a:gd name="T43" fmla="*/ 4 h 130"/>
                <a:gd name="T44" fmla="*/ 78 w 224"/>
                <a:gd name="T45" fmla="*/ 4 h 130"/>
                <a:gd name="T46" fmla="*/ 66 w 224"/>
                <a:gd name="T47" fmla="*/ 13 h 130"/>
                <a:gd name="T48" fmla="*/ 28 w 224"/>
                <a:gd name="T49" fmla="*/ 4 h 130"/>
                <a:gd name="T50" fmla="*/ 14 w 224"/>
                <a:gd name="T51" fmla="*/ 4 h 130"/>
                <a:gd name="T52" fmla="*/ 14 w 224"/>
                <a:gd name="T53" fmla="*/ 22 h 130"/>
                <a:gd name="T54" fmla="*/ 16 w 224"/>
                <a:gd name="T55" fmla="*/ 40 h 13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4"/>
                <a:gd name="T85" fmla="*/ 0 h 130"/>
                <a:gd name="T86" fmla="*/ 224 w 224"/>
                <a:gd name="T87" fmla="*/ 130 h 13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4" h="130">
                  <a:moveTo>
                    <a:pt x="20" y="70"/>
                  </a:moveTo>
                  <a:lnTo>
                    <a:pt x="40" y="92"/>
                  </a:lnTo>
                  <a:lnTo>
                    <a:pt x="34" y="104"/>
                  </a:lnTo>
                  <a:lnTo>
                    <a:pt x="25" y="110"/>
                  </a:lnTo>
                  <a:lnTo>
                    <a:pt x="13" y="113"/>
                  </a:lnTo>
                  <a:lnTo>
                    <a:pt x="0" y="115"/>
                  </a:lnTo>
                  <a:lnTo>
                    <a:pt x="22" y="126"/>
                  </a:lnTo>
                  <a:lnTo>
                    <a:pt x="31" y="129"/>
                  </a:lnTo>
                  <a:lnTo>
                    <a:pt x="59" y="110"/>
                  </a:lnTo>
                  <a:lnTo>
                    <a:pt x="120" y="126"/>
                  </a:lnTo>
                  <a:lnTo>
                    <a:pt x="161" y="81"/>
                  </a:lnTo>
                  <a:lnTo>
                    <a:pt x="170" y="63"/>
                  </a:lnTo>
                  <a:lnTo>
                    <a:pt x="177" y="58"/>
                  </a:lnTo>
                  <a:lnTo>
                    <a:pt x="200" y="61"/>
                  </a:lnTo>
                  <a:lnTo>
                    <a:pt x="223" y="33"/>
                  </a:lnTo>
                  <a:lnTo>
                    <a:pt x="220" y="15"/>
                  </a:lnTo>
                  <a:lnTo>
                    <a:pt x="204" y="0"/>
                  </a:lnTo>
                  <a:lnTo>
                    <a:pt x="193" y="2"/>
                  </a:lnTo>
                  <a:lnTo>
                    <a:pt x="184" y="4"/>
                  </a:lnTo>
                  <a:lnTo>
                    <a:pt x="163" y="0"/>
                  </a:lnTo>
                  <a:lnTo>
                    <a:pt x="143" y="2"/>
                  </a:lnTo>
                  <a:lnTo>
                    <a:pt x="122" y="6"/>
                  </a:lnTo>
                  <a:lnTo>
                    <a:pt x="95" y="4"/>
                  </a:lnTo>
                  <a:lnTo>
                    <a:pt x="81" y="22"/>
                  </a:lnTo>
                  <a:lnTo>
                    <a:pt x="34" y="6"/>
                  </a:lnTo>
                  <a:lnTo>
                    <a:pt x="18" y="6"/>
                  </a:lnTo>
                  <a:lnTo>
                    <a:pt x="18" y="36"/>
                  </a:lnTo>
                  <a:lnTo>
                    <a:pt x="20" y="7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4157" y="3222"/>
              <a:ext cx="409" cy="278"/>
            </a:xfrm>
            <a:custGeom>
              <a:avLst/>
              <a:gdLst>
                <a:gd name="T0" fmla="*/ 9 w 430"/>
                <a:gd name="T1" fmla="*/ 27 h 316"/>
                <a:gd name="T2" fmla="*/ 2 w 430"/>
                <a:gd name="T3" fmla="*/ 39 h 316"/>
                <a:gd name="T4" fmla="*/ 26 w 430"/>
                <a:gd name="T5" fmla="*/ 55 h 316"/>
                <a:gd name="T6" fmla="*/ 28 w 430"/>
                <a:gd name="T7" fmla="*/ 77 h 316"/>
                <a:gd name="T8" fmla="*/ 6 w 430"/>
                <a:gd name="T9" fmla="*/ 91 h 316"/>
                <a:gd name="T10" fmla="*/ 10 w 430"/>
                <a:gd name="T11" fmla="*/ 106 h 316"/>
                <a:gd name="T12" fmla="*/ 6 w 430"/>
                <a:gd name="T13" fmla="*/ 126 h 316"/>
                <a:gd name="T14" fmla="*/ 10 w 430"/>
                <a:gd name="T15" fmla="*/ 141 h 316"/>
                <a:gd name="T16" fmla="*/ 28 w 430"/>
                <a:gd name="T17" fmla="*/ 150 h 316"/>
                <a:gd name="T18" fmla="*/ 28 w 430"/>
                <a:gd name="T19" fmla="*/ 172 h 316"/>
                <a:gd name="T20" fmla="*/ 41 w 430"/>
                <a:gd name="T21" fmla="*/ 189 h 316"/>
                <a:gd name="T22" fmla="*/ 100 w 430"/>
                <a:gd name="T23" fmla="*/ 177 h 316"/>
                <a:gd name="T24" fmla="*/ 135 w 430"/>
                <a:gd name="T25" fmla="*/ 158 h 316"/>
                <a:gd name="T26" fmla="*/ 163 w 430"/>
                <a:gd name="T27" fmla="*/ 171 h 316"/>
                <a:gd name="T28" fmla="*/ 189 w 430"/>
                <a:gd name="T29" fmla="*/ 177 h 316"/>
                <a:gd name="T30" fmla="*/ 221 w 430"/>
                <a:gd name="T31" fmla="*/ 168 h 316"/>
                <a:gd name="T32" fmla="*/ 223 w 430"/>
                <a:gd name="T33" fmla="*/ 148 h 316"/>
                <a:gd name="T34" fmla="*/ 246 w 430"/>
                <a:gd name="T35" fmla="*/ 148 h 316"/>
                <a:gd name="T36" fmla="*/ 260 w 430"/>
                <a:gd name="T37" fmla="*/ 142 h 316"/>
                <a:gd name="T38" fmla="*/ 306 w 430"/>
                <a:gd name="T39" fmla="*/ 132 h 316"/>
                <a:gd name="T40" fmla="*/ 323 w 430"/>
                <a:gd name="T41" fmla="*/ 118 h 316"/>
                <a:gd name="T42" fmla="*/ 299 w 430"/>
                <a:gd name="T43" fmla="*/ 99 h 316"/>
                <a:gd name="T44" fmla="*/ 309 w 430"/>
                <a:gd name="T45" fmla="*/ 84 h 316"/>
                <a:gd name="T46" fmla="*/ 320 w 430"/>
                <a:gd name="T47" fmla="*/ 74 h 316"/>
                <a:gd name="T48" fmla="*/ 325 w 430"/>
                <a:gd name="T49" fmla="*/ 55 h 316"/>
                <a:gd name="T50" fmla="*/ 332 w 430"/>
                <a:gd name="T51" fmla="*/ 35 h 316"/>
                <a:gd name="T52" fmla="*/ 351 w 430"/>
                <a:gd name="T53" fmla="*/ 27 h 316"/>
                <a:gd name="T54" fmla="*/ 341 w 430"/>
                <a:gd name="T55" fmla="*/ 7 h 316"/>
                <a:gd name="T56" fmla="*/ 293 w 430"/>
                <a:gd name="T57" fmla="*/ 2 h 316"/>
                <a:gd name="T58" fmla="*/ 243 w 430"/>
                <a:gd name="T59" fmla="*/ 4 h 316"/>
                <a:gd name="T60" fmla="*/ 195 w 430"/>
                <a:gd name="T61" fmla="*/ 22 h 316"/>
                <a:gd name="T62" fmla="*/ 158 w 430"/>
                <a:gd name="T63" fmla="*/ 33 h 316"/>
                <a:gd name="T64" fmla="*/ 107 w 430"/>
                <a:gd name="T65" fmla="*/ 37 h 316"/>
                <a:gd name="T66" fmla="*/ 76 w 430"/>
                <a:gd name="T67" fmla="*/ 35 h 316"/>
                <a:gd name="T68" fmla="*/ 37 w 430"/>
                <a:gd name="T69" fmla="*/ 26 h 316"/>
                <a:gd name="T70" fmla="*/ 10 w 430"/>
                <a:gd name="T71" fmla="*/ 23 h 3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30"/>
                <a:gd name="T109" fmla="*/ 0 h 316"/>
                <a:gd name="T110" fmla="*/ 430 w 430"/>
                <a:gd name="T111" fmla="*/ 316 h 31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30" h="316">
                  <a:moveTo>
                    <a:pt x="11" y="38"/>
                  </a:moveTo>
                  <a:lnTo>
                    <a:pt x="9" y="45"/>
                  </a:lnTo>
                  <a:lnTo>
                    <a:pt x="0" y="52"/>
                  </a:lnTo>
                  <a:lnTo>
                    <a:pt x="2" y="65"/>
                  </a:lnTo>
                  <a:lnTo>
                    <a:pt x="13" y="90"/>
                  </a:lnTo>
                  <a:lnTo>
                    <a:pt x="31" y="92"/>
                  </a:lnTo>
                  <a:lnTo>
                    <a:pt x="34" y="101"/>
                  </a:lnTo>
                  <a:lnTo>
                    <a:pt x="34" y="129"/>
                  </a:lnTo>
                  <a:lnTo>
                    <a:pt x="27" y="138"/>
                  </a:lnTo>
                  <a:lnTo>
                    <a:pt x="6" y="151"/>
                  </a:lnTo>
                  <a:lnTo>
                    <a:pt x="4" y="158"/>
                  </a:lnTo>
                  <a:lnTo>
                    <a:pt x="11" y="179"/>
                  </a:lnTo>
                  <a:lnTo>
                    <a:pt x="11" y="194"/>
                  </a:lnTo>
                  <a:lnTo>
                    <a:pt x="6" y="210"/>
                  </a:lnTo>
                  <a:lnTo>
                    <a:pt x="0" y="219"/>
                  </a:lnTo>
                  <a:lnTo>
                    <a:pt x="11" y="235"/>
                  </a:lnTo>
                  <a:lnTo>
                    <a:pt x="18" y="233"/>
                  </a:lnTo>
                  <a:lnTo>
                    <a:pt x="34" y="249"/>
                  </a:lnTo>
                  <a:lnTo>
                    <a:pt x="34" y="265"/>
                  </a:lnTo>
                  <a:lnTo>
                    <a:pt x="34" y="287"/>
                  </a:lnTo>
                  <a:lnTo>
                    <a:pt x="34" y="296"/>
                  </a:lnTo>
                  <a:lnTo>
                    <a:pt x="49" y="315"/>
                  </a:lnTo>
                  <a:lnTo>
                    <a:pt x="83" y="308"/>
                  </a:lnTo>
                  <a:lnTo>
                    <a:pt x="122" y="296"/>
                  </a:lnTo>
                  <a:lnTo>
                    <a:pt x="152" y="278"/>
                  </a:lnTo>
                  <a:lnTo>
                    <a:pt x="165" y="265"/>
                  </a:lnTo>
                  <a:lnTo>
                    <a:pt x="183" y="292"/>
                  </a:lnTo>
                  <a:lnTo>
                    <a:pt x="199" y="285"/>
                  </a:lnTo>
                  <a:lnTo>
                    <a:pt x="220" y="292"/>
                  </a:lnTo>
                  <a:lnTo>
                    <a:pt x="231" y="294"/>
                  </a:lnTo>
                  <a:lnTo>
                    <a:pt x="256" y="285"/>
                  </a:lnTo>
                  <a:lnTo>
                    <a:pt x="270" y="281"/>
                  </a:lnTo>
                  <a:lnTo>
                    <a:pt x="270" y="267"/>
                  </a:lnTo>
                  <a:lnTo>
                    <a:pt x="272" y="247"/>
                  </a:lnTo>
                  <a:lnTo>
                    <a:pt x="286" y="240"/>
                  </a:lnTo>
                  <a:lnTo>
                    <a:pt x="301" y="247"/>
                  </a:lnTo>
                  <a:lnTo>
                    <a:pt x="304" y="256"/>
                  </a:lnTo>
                  <a:lnTo>
                    <a:pt x="317" y="237"/>
                  </a:lnTo>
                  <a:lnTo>
                    <a:pt x="347" y="224"/>
                  </a:lnTo>
                  <a:lnTo>
                    <a:pt x="374" y="219"/>
                  </a:lnTo>
                  <a:lnTo>
                    <a:pt x="399" y="219"/>
                  </a:lnTo>
                  <a:lnTo>
                    <a:pt x="394" y="197"/>
                  </a:lnTo>
                  <a:lnTo>
                    <a:pt x="392" y="185"/>
                  </a:lnTo>
                  <a:lnTo>
                    <a:pt x="365" y="165"/>
                  </a:lnTo>
                  <a:lnTo>
                    <a:pt x="365" y="160"/>
                  </a:lnTo>
                  <a:lnTo>
                    <a:pt x="379" y="140"/>
                  </a:lnTo>
                  <a:lnTo>
                    <a:pt x="394" y="135"/>
                  </a:lnTo>
                  <a:lnTo>
                    <a:pt x="390" y="124"/>
                  </a:lnTo>
                  <a:lnTo>
                    <a:pt x="397" y="104"/>
                  </a:lnTo>
                  <a:lnTo>
                    <a:pt x="397" y="92"/>
                  </a:lnTo>
                  <a:lnTo>
                    <a:pt x="401" y="67"/>
                  </a:lnTo>
                  <a:lnTo>
                    <a:pt x="406" y="58"/>
                  </a:lnTo>
                  <a:lnTo>
                    <a:pt x="419" y="61"/>
                  </a:lnTo>
                  <a:lnTo>
                    <a:pt x="429" y="45"/>
                  </a:lnTo>
                  <a:lnTo>
                    <a:pt x="419" y="29"/>
                  </a:lnTo>
                  <a:lnTo>
                    <a:pt x="415" y="11"/>
                  </a:lnTo>
                  <a:lnTo>
                    <a:pt x="406" y="13"/>
                  </a:lnTo>
                  <a:lnTo>
                    <a:pt x="358" y="2"/>
                  </a:lnTo>
                  <a:lnTo>
                    <a:pt x="326" y="0"/>
                  </a:lnTo>
                  <a:lnTo>
                    <a:pt x="297" y="6"/>
                  </a:lnTo>
                  <a:lnTo>
                    <a:pt x="270" y="20"/>
                  </a:lnTo>
                  <a:lnTo>
                    <a:pt x="238" y="36"/>
                  </a:lnTo>
                  <a:lnTo>
                    <a:pt x="215" y="54"/>
                  </a:lnTo>
                  <a:lnTo>
                    <a:pt x="192" y="56"/>
                  </a:lnTo>
                  <a:lnTo>
                    <a:pt x="161" y="52"/>
                  </a:lnTo>
                  <a:lnTo>
                    <a:pt x="131" y="61"/>
                  </a:lnTo>
                  <a:lnTo>
                    <a:pt x="113" y="65"/>
                  </a:lnTo>
                  <a:lnTo>
                    <a:pt x="93" y="58"/>
                  </a:lnTo>
                  <a:lnTo>
                    <a:pt x="63" y="47"/>
                  </a:lnTo>
                  <a:lnTo>
                    <a:pt x="45" y="43"/>
                  </a:lnTo>
                  <a:lnTo>
                    <a:pt x="22" y="38"/>
                  </a:lnTo>
                  <a:lnTo>
                    <a:pt x="11" y="38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2" name="Freeform 21"/>
            <p:cNvSpPr>
              <a:spLocks/>
            </p:cNvSpPr>
            <p:nvPr/>
          </p:nvSpPr>
          <p:spPr bwMode="auto">
            <a:xfrm>
              <a:off x="4039" y="2883"/>
              <a:ext cx="586" cy="395"/>
            </a:xfrm>
            <a:custGeom>
              <a:avLst/>
              <a:gdLst>
                <a:gd name="T0" fmla="*/ 111 w 616"/>
                <a:gd name="T1" fmla="*/ 31 h 450"/>
                <a:gd name="T2" fmla="*/ 92 w 616"/>
                <a:gd name="T3" fmla="*/ 37 h 450"/>
                <a:gd name="T4" fmla="*/ 87 w 616"/>
                <a:gd name="T5" fmla="*/ 85 h 450"/>
                <a:gd name="T6" fmla="*/ 56 w 616"/>
                <a:gd name="T7" fmla="*/ 111 h 450"/>
                <a:gd name="T8" fmla="*/ 16 w 616"/>
                <a:gd name="T9" fmla="*/ 125 h 450"/>
                <a:gd name="T10" fmla="*/ 0 w 616"/>
                <a:gd name="T11" fmla="*/ 142 h 450"/>
                <a:gd name="T12" fmla="*/ 14 w 616"/>
                <a:gd name="T13" fmla="*/ 158 h 450"/>
                <a:gd name="T14" fmla="*/ 14 w 616"/>
                <a:gd name="T15" fmla="*/ 170 h 450"/>
                <a:gd name="T16" fmla="*/ 37 w 616"/>
                <a:gd name="T17" fmla="*/ 174 h 450"/>
                <a:gd name="T18" fmla="*/ 46 w 616"/>
                <a:gd name="T19" fmla="*/ 195 h 450"/>
                <a:gd name="T20" fmla="*/ 53 w 616"/>
                <a:gd name="T21" fmla="*/ 215 h 450"/>
                <a:gd name="T22" fmla="*/ 68 w 616"/>
                <a:gd name="T23" fmla="*/ 215 h 450"/>
                <a:gd name="T24" fmla="*/ 94 w 616"/>
                <a:gd name="T25" fmla="*/ 217 h 450"/>
                <a:gd name="T26" fmla="*/ 94 w 616"/>
                <a:gd name="T27" fmla="*/ 227 h 450"/>
                <a:gd name="T28" fmla="*/ 111 w 616"/>
                <a:gd name="T29" fmla="*/ 236 h 450"/>
                <a:gd name="T30" fmla="*/ 111 w 616"/>
                <a:gd name="T31" fmla="*/ 250 h 450"/>
                <a:gd name="T32" fmla="*/ 147 w 616"/>
                <a:gd name="T33" fmla="*/ 257 h 450"/>
                <a:gd name="T34" fmla="*/ 195 w 616"/>
                <a:gd name="T35" fmla="*/ 267 h 450"/>
                <a:gd name="T36" fmla="*/ 230 w 616"/>
                <a:gd name="T37" fmla="*/ 260 h 450"/>
                <a:gd name="T38" fmla="*/ 271 w 616"/>
                <a:gd name="T39" fmla="*/ 262 h 450"/>
                <a:gd name="T40" fmla="*/ 294 w 616"/>
                <a:gd name="T41" fmla="*/ 252 h 450"/>
                <a:gd name="T42" fmla="*/ 362 w 616"/>
                <a:gd name="T43" fmla="*/ 229 h 450"/>
                <a:gd name="T44" fmla="*/ 402 w 616"/>
                <a:gd name="T45" fmla="*/ 231 h 450"/>
                <a:gd name="T46" fmla="*/ 433 w 616"/>
                <a:gd name="T47" fmla="*/ 235 h 450"/>
                <a:gd name="T48" fmla="*/ 451 w 616"/>
                <a:gd name="T49" fmla="*/ 224 h 450"/>
                <a:gd name="T50" fmla="*/ 453 w 616"/>
                <a:gd name="T51" fmla="*/ 187 h 450"/>
                <a:gd name="T52" fmla="*/ 470 w 616"/>
                <a:gd name="T53" fmla="*/ 174 h 450"/>
                <a:gd name="T54" fmla="*/ 486 w 616"/>
                <a:gd name="T55" fmla="*/ 174 h 450"/>
                <a:gd name="T56" fmla="*/ 491 w 616"/>
                <a:gd name="T57" fmla="*/ 163 h 450"/>
                <a:gd name="T58" fmla="*/ 504 w 616"/>
                <a:gd name="T59" fmla="*/ 156 h 450"/>
                <a:gd name="T60" fmla="*/ 478 w 616"/>
                <a:gd name="T61" fmla="*/ 148 h 450"/>
                <a:gd name="T62" fmla="*/ 446 w 616"/>
                <a:gd name="T63" fmla="*/ 154 h 450"/>
                <a:gd name="T64" fmla="*/ 418 w 616"/>
                <a:gd name="T65" fmla="*/ 148 h 450"/>
                <a:gd name="T66" fmla="*/ 413 w 616"/>
                <a:gd name="T67" fmla="*/ 132 h 450"/>
                <a:gd name="T68" fmla="*/ 402 w 616"/>
                <a:gd name="T69" fmla="*/ 116 h 450"/>
                <a:gd name="T70" fmla="*/ 398 w 616"/>
                <a:gd name="T71" fmla="*/ 97 h 450"/>
                <a:gd name="T72" fmla="*/ 399 w 616"/>
                <a:gd name="T73" fmla="*/ 82 h 450"/>
                <a:gd name="T74" fmla="*/ 378 w 616"/>
                <a:gd name="T75" fmla="*/ 58 h 450"/>
                <a:gd name="T76" fmla="*/ 369 w 616"/>
                <a:gd name="T77" fmla="*/ 41 h 450"/>
                <a:gd name="T78" fmla="*/ 346 w 616"/>
                <a:gd name="T79" fmla="*/ 27 h 450"/>
                <a:gd name="T80" fmla="*/ 332 w 616"/>
                <a:gd name="T81" fmla="*/ 5 h 450"/>
                <a:gd name="T82" fmla="*/ 318 w 616"/>
                <a:gd name="T83" fmla="*/ 0 h 450"/>
                <a:gd name="T84" fmla="*/ 301 w 616"/>
                <a:gd name="T85" fmla="*/ 8 h 450"/>
                <a:gd name="T86" fmla="*/ 280 w 616"/>
                <a:gd name="T87" fmla="*/ 9 h 450"/>
                <a:gd name="T88" fmla="*/ 261 w 616"/>
                <a:gd name="T89" fmla="*/ 17 h 450"/>
                <a:gd name="T90" fmla="*/ 236 w 616"/>
                <a:gd name="T91" fmla="*/ 20 h 450"/>
                <a:gd name="T92" fmla="*/ 213 w 616"/>
                <a:gd name="T93" fmla="*/ 8 h 450"/>
                <a:gd name="T94" fmla="*/ 186 w 616"/>
                <a:gd name="T95" fmla="*/ 16 h 450"/>
                <a:gd name="T96" fmla="*/ 165 w 616"/>
                <a:gd name="T97" fmla="*/ 14 h 450"/>
                <a:gd name="T98" fmla="*/ 137 w 616"/>
                <a:gd name="T99" fmla="*/ 13 h 450"/>
                <a:gd name="T100" fmla="*/ 122 w 616"/>
                <a:gd name="T101" fmla="*/ 18 h 450"/>
                <a:gd name="T102" fmla="*/ 116 w 616"/>
                <a:gd name="T103" fmla="*/ 20 h 45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16"/>
                <a:gd name="T157" fmla="*/ 0 h 450"/>
                <a:gd name="T158" fmla="*/ 616 w 616"/>
                <a:gd name="T159" fmla="*/ 450 h 45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16" h="450">
                  <a:moveTo>
                    <a:pt x="147" y="38"/>
                  </a:moveTo>
                  <a:lnTo>
                    <a:pt x="136" y="52"/>
                  </a:lnTo>
                  <a:lnTo>
                    <a:pt x="129" y="61"/>
                  </a:lnTo>
                  <a:lnTo>
                    <a:pt x="113" y="63"/>
                  </a:lnTo>
                  <a:lnTo>
                    <a:pt x="106" y="133"/>
                  </a:lnTo>
                  <a:lnTo>
                    <a:pt x="106" y="145"/>
                  </a:lnTo>
                  <a:lnTo>
                    <a:pt x="88" y="172"/>
                  </a:lnTo>
                  <a:lnTo>
                    <a:pt x="68" y="188"/>
                  </a:lnTo>
                  <a:lnTo>
                    <a:pt x="56" y="204"/>
                  </a:lnTo>
                  <a:lnTo>
                    <a:pt x="20" y="210"/>
                  </a:lnTo>
                  <a:lnTo>
                    <a:pt x="2" y="226"/>
                  </a:lnTo>
                  <a:lnTo>
                    <a:pt x="0" y="240"/>
                  </a:lnTo>
                  <a:lnTo>
                    <a:pt x="11" y="249"/>
                  </a:lnTo>
                  <a:lnTo>
                    <a:pt x="18" y="265"/>
                  </a:lnTo>
                  <a:lnTo>
                    <a:pt x="15" y="274"/>
                  </a:lnTo>
                  <a:lnTo>
                    <a:pt x="18" y="287"/>
                  </a:lnTo>
                  <a:lnTo>
                    <a:pt x="29" y="294"/>
                  </a:lnTo>
                  <a:lnTo>
                    <a:pt x="45" y="294"/>
                  </a:lnTo>
                  <a:lnTo>
                    <a:pt x="52" y="306"/>
                  </a:lnTo>
                  <a:lnTo>
                    <a:pt x="56" y="328"/>
                  </a:lnTo>
                  <a:lnTo>
                    <a:pt x="59" y="346"/>
                  </a:lnTo>
                  <a:lnTo>
                    <a:pt x="65" y="362"/>
                  </a:lnTo>
                  <a:lnTo>
                    <a:pt x="77" y="367"/>
                  </a:lnTo>
                  <a:lnTo>
                    <a:pt x="83" y="362"/>
                  </a:lnTo>
                  <a:lnTo>
                    <a:pt x="99" y="351"/>
                  </a:lnTo>
                  <a:lnTo>
                    <a:pt x="115" y="365"/>
                  </a:lnTo>
                  <a:lnTo>
                    <a:pt x="113" y="376"/>
                  </a:lnTo>
                  <a:lnTo>
                    <a:pt x="115" y="383"/>
                  </a:lnTo>
                  <a:lnTo>
                    <a:pt x="124" y="385"/>
                  </a:lnTo>
                  <a:lnTo>
                    <a:pt x="136" y="399"/>
                  </a:lnTo>
                  <a:lnTo>
                    <a:pt x="133" y="414"/>
                  </a:lnTo>
                  <a:lnTo>
                    <a:pt x="136" y="421"/>
                  </a:lnTo>
                  <a:lnTo>
                    <a:pt x="154" y="421"/>
                  </a:lnTo>
                  <a:lnTo>
                    <a:pt x="179" y="433"/>
                  </a:lnTo>
                  <a:lnTo>
                    <a:pt x="220" y="449"/>
                  </a:lnTo>
                  <a:lnTo>
                    <a:pt x="238" y="449"/>
                  </a:lnTo>
                  <a:lnTo>
                    <a:pt x="260" y="444"/>
                  </a:lnTo>
                  <a:lnTo>
                    <a:pt x="281" y="437"/>
                  </a:lnTo>
                  <a:lnTo>
                    <a:pt x="315" y="442"/>
                  </a:lnTo>
                  <a:lnTo>
                    <a:pt x="331" y="442"/>
                  </a:lnTo>
                  <a:lnTo>
                    <a:pt x="340" y="439"/>
                  </a:lnTo>
                  <a:lnTo>
                    <a:pt x="360" y="424"/>
                  </a:lnTo>
                  <a:lnTo>
                    <a:pt x="408" y="396"/>
                  </a:lnTo>
                  <a:lnTo>
                    <a:pt x="444" y="385"/>
                  </a:lnTo>
                  <a:lnTo>
                    <a:pt x="462" y="385"/>
                  </a:lnTo>
                  <a:lnTo>
                    <a:pt x="492" y="390"/>
                  </a:lnTo>
                  <a:lnTo>
                    <a:pt x="517" y="392"/>
                  </a:lnTo>
                  <a:lnTo>
                    <a:pt x="528" y="396"/>
                  </a:lnTo>
                  <a:lnTo>
                    <a:pt x="546" y="394"/>
                  </a:lnTo>
                  <a:lnTo>
                    <a:pt x="551" y="378"/>
                  </a:lnTo>
                  <a:lnTo>
                    <a:pt x="551" y="346"/>
                  </a:lnTo>
                  <a:lnTo>
                    <a:pt x="553" y="315"/>
                  </a:lnTo>
                  <a:lnTo>
                    <a:pt x="562" y="297"/>
                  </a:lnTo>
                  <a:lnTo>
                    <a:pt x="574" y="294"/>
                  </a:lnTo>
                  <a:lnTo>
                    <a:pt x="585" y="299"/>
                  </a:lnTo>
                  <a:lnTo>
                    <a:pt x="594" y="294"/>
                  </a:lnTo>
                  <a:lnTo>
                    <a:pt x="601" y="285"/>
                  </a:lnTo>
                  <a:lnTo>
                    <a:pt x="599" y="276"/>
                  </a:lnTo>
                  <a:lnTo>
                    <a:pt x="612" y="274"/>
                  </a:lnTo>
                  <a:lnTo>
                    <a:pt x="615" y="263"/>
                  </a:lnTo>
                  <a:lnTo>
                    <a:pt x="601" y="256"/>
                  </a:lnTo>
                  <a:lnTo>
                    <a:pt x="583" y="251"/>
                  </a:lnTo>
                  <a:lnTo>
                    <a:pt x="567" y="256"/>
                  </a:lnTo>
                  <a:lnTo>
                    <a:pt x="544" y="260"/>
                  </a:lnTo>
                  <a:lnTo>
                    <a:pt x="524" y="260"/>
                  </a:lnTo>
                  <a:lnTo>
                    <a:pt x="510" y="251"/>
                  </a:lnTo>
                  <a:lnTo>
                    <a:pt x="503" y="240"/>
                  </a:lnTo>
                  <a:lnTo>
                    <a:pt x="503" y="222"/>
                  </a:lnTo>
                  <a:lnTo>
                    <a:pt x="501" y="206"/>
                  </a:lnTo>
                  <a:lnTo>
                    <a:pt x="492" y="195"/>
                  </a:lnTo>
                  <a:lnTo>
                    <a:pt x="485" y="181"/>
                  </a:lnTo>
                  <a:lnTo>
                    <a:pt x="485" y="165"/>
                  </a:lnTo>
                  <a:lnTo>
                    <a:pt x="487" y="147"/>
                  </a:lnTo>
                  <a:lnTo>
                    <a:pt x="487" y="138"/>
                  </a:lnTo>
                  <a:lnTo>
                    <a:pt x="476" y="113"/>
                  </a:lnTo>
                  <a:lnTo>
                    <a:pt x="460" y="97"/>
                  </a:lnTo>
                  <a:lnTo>
                    <a:pt x="453" y="79"/>
                  </a:lnTo>
                  <a:lnTo>
                    <a:pt x="451" y="68"/>
                  </a:lnTo>
                  <a:lnTo>
                    <a:pt x="449" y="63"/>
                  </a:lnTo>
                  <a:lnTo>
                    <a:pt x="424" y="45"/>
                  </a:lnTo>
                  <a:lnTo>
                    <a:pt x="417" y="31"/>
                  </a:lnTo>
                  <a:lnTo>
                    <a:pt x="406" y="9"/>
                  </a:lnTo>
                  <a:lnTo>
                    <a:pt x="397" y="2"/>
                  </a:lnTo>
                  <a:lnTo>
                    <a:pt x="388" y="0"/>
                  </a:lnTo>
                  <a:lnTo>
                    <a:pt x="376" y="4"/>
                  </a:lnTo>
                  <a:lnTo>
                    <a:pt x="367" y="13"/>
                  </a:lnTo>
                  <a:lnTo>
                    <a:pt x="360" y="15"/>
                  </a:lnTo>
                  <a:lnTo>
                    <a:pt x="342" y="15"/>
                  </a:lnTo>
                  <a:lnTo>
                    <a:pt x="329" y="18"/>
                  </a:lnTo>
                  <a:lnTo>
                    <a:pt x="319" y="29"/>
                  </a:lnTo>
                  <a:lnTo>
                    <a:pt x="304" y="34"/>
                  </a:lnTo>
                  <a:lnTo>
                    <a:pt x="288" y="34"/>
                  </a:lnTo>
                  <a:lnTo>
                    <a:pt x="279" y="24"/>
                  </a:lnTo>
                  <a:lnTo>
                    <a:pt x="260" y="13"/>
                  </a:lnTo>
                  <a:lnTo>
                    <a:pt x="247" y="18"/>
                  </a:lnTo>
                  <a:lnTo>
                    <a:pt x="226" y="27"/>
                  </a:lnTo>
                  <a:lnTo>
                    <a:pt x="213" y="29"/>
                  </a:lnTo>
                  <a:lnTo>
                    <a:pt x="201" y="24"/>
                  </a:lnTo>
                  <a:lnTo>
                    <a:pt x="186" y="15"/>
                  </a:lnTo>
                  <a:lnTo>
                    <a:pt x="167" y="22"/>
                  </a:lnTo>
                  <a:lnTo>
                    <a:pt x="154" y="29"/>
                  </a:lnTo>
                  <a:lnTo>
                    <a:pt x="149" y="31"/>
                  </a:lnTo>
                  <a:lnTo>
                    <a:pt x="147" y="34"/>
                  </a:lnTo>
                  <a:lnTo>
                    <a:pt x="142" y="34"/>
                  </a:lnTo>
                  <a:lnTo>
                    <a:pt x="147" y="38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3" name="Freeform 22"/>
            <p:cNvSpPr>
              <a:spLocks/>
            </p:cNvSpPr>
            <p:nvPr/>
          </p:nvSpPr>
          <p:spPr bwMode="auto">
            <a:xfrm>
              <a:off x="2945" y="2504"/>
              <a:ext cx="220" cy="183"/>
            </a:xfrm>
            <a:custGeom>
              <a:avLst/>
              <a:gdLst>
                <a:gd name="T0" fmla="*/ 0 w 233"/>
                <a:gd name="T1" fmla="*/ 23 h 208"/>
                <a:gd name="T2" fmla="*/ 4 w 233"/>
                <a:gd name="T3" fmla="*/ 18 h 208"/>
                <a:gd name="T4" fmla="*/ 2 w 233"/>
                <a:gd name="T5" fmla="*/ 12 h 208"/>
                <a:gd name="T6" fmla="*/ 30 w 233"/>
                <a:gd name="T7" fmla="*/ 0 h 208"/>
                <a:gd name="T8" fmla="*/ 32 w 233"/>
                <a:gd name="T9" fmla="*/ 4 h 208"/>
                <a:gd name="T10" fmla="*/ 53 w 233"/>
                <a:gd name="T11" fmla="*/ 2 h 208"/>
                <a:gd name="T12" fmla="*/ 68 w 233"/>
                <a:gd name="T13" fmla="*/ 4 h 208"/>
                <a:gd name="T14" fmla="*/ 62 w 233"/>
                <a:gd name="T15" fmla="*/ 8 h 208"/>
                <a:gd name="T16" fmla="*/ 66 w 233"/>
                <a:gd name="T17" fmla="*/ 16 h 208"/>
                <a:gd name="T18" fmla="*/ 78 w 233"/>
                <a:gd name="T19" fmla="*/ 20 h 208"/>
                <a:gd name="T20" fmla="*/ 93 w 233"/>
                <a:gd name="T21" fmla="*/ 18 h 208"/>
                <a:gd name="T22" fmla="*/ 104 w 233"/>
                <a:gd name="T23" fmla="*/ 13 h 208"/>
                <a:gd name="T24" fmla="*/ 121 w 233"/>
                <a:gd name="T25" fmla="*/ 12 h 208"/>
                <a:gd name="T26" fmla="*/ 127 w 233"/>
                <a:gd name="T27" fmla="*/ 18 h 208"/>
                <a:gd name="T28" fmla="*/ 136 w 233"/>
                <a:gd name="T29" fmla="*/ 22 h 208"/>
                <a:gd name="T30" fmla="*/ 152 w 233"/>
                <a:gd name="T31" fmla="*/ 23 h 208"/>
                <a:gd name="T32" fmla="*/ 148 w 233"/>
                <a:gd name="T33" fmla="*/ 31 h 208"/>
                <a:gd name="T34" fmla="*/ 150 w 233"/>
                <a:gd name="T35" fmla="*/ 50 h 208"/>
                <a:gd name="T36" fmla="*/ 152 w 233"/>
                <a:gd name="T37" fmla="*/ 62 h 208"/>
                <a:gd name="T38" fmla="*/ 169 w 233"/>
                <a:gd name="T39" fmla="*/ 62 h 208"/>
                <a:gd name="T40" fmla="*/ 175 w 233"/>
                <a:gd name="T41" fmla="*/ 70 h 208"/>
                <a:gd name="T42" fmla="*/ 175 w 233"/>
                <a:gd name="T43" fmla="*/ 75 h 208"/>
                <a:gd name="T44" fmla="*/ 184 w 233"/>
                <a:gd name="T45" fmla="*/ 84 h 208"/>
                <a:gd name="T46" fmla="*/ 174 w 233"/>
                <a:gd name="T47" fmla="*/ 92 h 208"/>
                <a:gd name="T48" fmla="*/ 164 w 233"/>
                <a:gd name="T49" fmla="*/ 97 h 208"/>
                <a:gd name="T50" fmla="*/ 153 w 233"/>
                <a:gd name="T51" fmla="*/ 97 h 208"/>
                <a:gd name="T52" fmla="*/ 141 w 233"/>
                <a:gd name="T53" fmla="*/ 99 h 208"/>
                <a:gd name="T54" fmla="*/ 141 w 233"/>
                <a:gd name="T55" fmla="*/ 111 h 208"/>
                <a:gd name="T56" fmla="*/ 136 w 233"/>
                <a:gd name="T57" fmla="*/ 117 h 208"/>
                <a:gd name="T58" fmla="*/ 123 w 233"/>
                <a:gd name="T59" fmla="*/ 124 h 208"/>
                <a:gd name="T60" fmla="*/ 100 w 233"/>
                <a:gd name="T61" fmla="*/ 112 h 208"/>
                <a:gd name="T62" fmla="*/ 94 w 233"/>
                <a:gd name="T63" fmla="*/ 100 h 208"/>
                <a:gd name="T64" fmla="*/ 73 w 233"/>
                <a:gd name="T65" fmla="*/ 97 h 208"/>
                <a:gd name="T66" fmla="*/ 66 w 233"/>
                <a:gd name="T67" fmla="*/ 82 h 208"/>
                <a:gd name="T68" fmla="*/ 53 w 233"/>
                <a:gd name="T69" fmla="*/ 73 h 208"/>
                <a:gd name="T70" fmla="*/ 48 w 233"/>
                <a:gd name="T71" fmla="*/ 62 h 208"/>
                <a:gd name="T72" fmla="*/ 36 w 233"/>
                <a:gd name="T73" fmla="*/ 52 h 208"/>
                <a:gd name="T74" fmla="*/ 28 w 233"/>
                <a:gd name="T75" fmla="*/ 41 h 208"/>
                <a:gd name="T76" fmla="*/ 11 w 233"/>
                <a:gd name="T77" fmla="*/ 33 h 208"/>
                <a:gd name="T78" fmla="*/ 0 w 233"/>
                <a:gd name="T79" fmla="*/ 23 h 20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33"/>
                <a:gd name="T121" fmla="*/ 0 h 208"/>
                <a:gd name="T122" fmla="*/ 233 w 233"/>
                <a:gd name="T123" fmla="*/ 208 h 20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33" h="208">
                  <a:moveTo>
                    <a:pt x="0" y="38"/>
                  </a:moveTo>
                  <a:lnTo>
                    <a:pt x="4" y="29"/>
                  </a:lnTo>
                  <a:lnTo>
                    <a:pt x="2" y="20"/>
                  </a:lnTo>
                  <a:lnTo>
                    <a:pt x="38" y="0"/>
                  </a:lnTo>
                  <a:lnTo>
                    <a:pt x="40" y="6"/>
                  </a:lnTo>
                  <a:lnTo>
                    <a:pt x="67" y="2"/>
                  </a:lnTo>
                  <a:lnTo>
                    <a:pt x="85" y="4"/>
                  </a:lnTo>
                  <a:lnTo>
                    <a:pt x="78" y="13"/>
                  </a:lnTo>
                  <a:lnTo>
                    <a:pt x="83" y="27"/>
                  </a:lnTo>
                  <a:lnTo>
                    <a:pt x="99" y="34"/>
                  </a:lnTo>
                  <a:lnTo>
                    <a:pt x="117" y="31"/>
                  </a:lnTo>
                  <a:lnTo>
                    <a:pt x="130" y="22"/>
                  </a:lnTo>
                  <a:lnTo>
                    <a:pt x="153" y="20"/>
                  </a:lnTo>
                  <a:lnTo>
                    <a:pt x="159" y="29"/>
                  </a:lnTo>
                  <a:lnTo>
                    <a:pt x="171" y="36"/>
                  </a:lnTo>
                  <a:lnTo>
                    <a:pt x="191" y="38"/>
                  </a:lnTo>
                  <a:lnTo>
                    <a:pt x="186" y="52"/>
                  </a:lnTo>
                  <a:lnTo>
                    <a:pt x="189" y="84"/>
                  </a:lnTo>
                  <a:lnTo>
                    <a:pt x="191" y="104"/>
                  </a:lnTo>
                  <a:lnTo>
                    <a:pt x="213" y="102"/>
                  </a:lnTo>
                  <a:lnTo>
                    <a:pt x="220" y="116"/>
                  </a:lnTo>
                  <a:lnTo>
                    <a:pt x="220" y="125"/>
                  </a:lnTo>
                  <a:lnTo>
                    <a:pt x="232" y="141"/>
                  </a:lnTo>
                  <a:lnTo>
                    <a:pt x="218" y="152"/>
                  </a:lnTo>
                  <a:lnTo>
                    <a:pt x="207" y="161"/>
                  </a:lnTo>
                  <a:lnTo>
                    <a:pt x="193" y="161"/>
                  </a:lnTo>
                  <a:lnTo>
                    <a:pt x="177" y="166"/>
                  </a:lnTo>
                  <a:lnTo>
                    <a:pt x="177" y="184"/>
                  </a:lnTo>
                  <a:lnTo>
                    <a:pt x="171" y="195"/>
                  </a:lnTo>
                  <a:lnTo>
                    <a:pt x="155" y="207"/>
                  </a:lnTo>
                  <a:lnTo>
                    <a:pt x="126" y="186"/>
                  </a:lnTo>
                  <a:lnTo>
                    <a:pt x="119" y="168"/>
                  </a:lnTo>
                  <a:lnTo>
                    <a:pt x="92" y="161"/>
                  </a:lnTo>
                  <a:lnTo>
                    <a:pt x="83" y="136"/>
                  </a:lnTo>
                  <a:lnTo>
                    <a:pt x="67" y="122"/>
                  </a:lnTo>
                  <a:lnTo>
                    <a:pt x="60" y="104"/>
                  </a:lnTo>
                  <a:lnTo>
                    <a:pt x="45" y="86"/>
                  </a:lnTo>
                  <a:lnTo>
                    <a:pt x="36" y="68"/>
                  </a:lnTo>
                  <a:lnTo>
                    <a:pt x="15" y="54"/>
                  </a:lnTo>
                  <a:lnTo>
                    <a:pt x="0" y="38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4" name="Freeform 23"/>
            <p:cNvSpPr>
              <a:spLocks/>
            </p:cNvSpPr>
            <p:nvPr/>
          </p:nvSpPr>
          <p:spPr bwMode="auto">
            <a:xfrm>
              <a:off x="3095" y="2644"/>
              <a:ext cx="60" cy="72"/>
            </a:xfrm>
            <a:custGeom>
              <a:avLst/>
              <a:gdLst>
                <a:gd name="T0" fmla="*/ 36 w 63"/>
                <a:gd name="T1" fmla="*/ 47 h 82"/>
                <a:gd name="T2" fmla="*/ 40 w 63"/>
                <a:gd name="T3" fmla="*/ 32 h 82"/>
                <a:gd name="T4" fmla="*/ 50 w 63"/>
                <a:gd name="T5" fmla="*/ 25 h 82"/>
                <a:gd name="T6" fmla="*/ 50 w 63"/>
                <a:gd name="T7" fmla="*/ 19 h 82"/>
                <a:gd name="T8" fmla="*/ 46 w 63"/>
                <a:gd name="T9" fmla="*/ 14 h 82"/>
                <a:gd name="T10" fmla="*/ 38 w 63"/>
                <a:gd name="T11" fmla="*/ 7 h 82"/>
                <a:gd name="T12" fmla="*/ 34 w 63"/>
                <a:gd name="T13" fmla="*/ 0 h 82"/>
                <a:gd name="T14" fmla="*/ 24 w 63"/>
                <a:gd name="T15" fmla="*/ 0 h 82"/>
                <a:gd name="T16" fmla="*/ 13 w 63"/>
                <a:gd name="T17" fmla="*/ 4 h 82"/>
                <a:gd name="T18" fmla="*/ 13 w 63"/>
                <a:gd name="T19" fmla="*/ 14 h 82"/>
                <a:gd name="T20" fmla="*/ 8 w 63"/>
                <a:gd name="T21" fmla="*/ 22 h 82"/>
                <a:gd name="T22" fmla="*/ 0 w 63"/>
                <a:gd name="T23" fmla="*/ 25 h 82"/>
                <a:gd name="T24" fmla="*/ 4 w 63"/>
                <a:gd name="T25" fmla="*/ 32 h 82"/>
                <a:gd name="T26" fmla="*/ 13 w 63"/>
                <a:gd name="T27" fmla="*/ 34 h 82"/>
                <a:gd name="T28" fmla="*/ 27 w 63"/>
                <a:gd name="T29" fmla="*/ 36 h 82"/>
                <a:gd name="T30" fmla="*/ 30 w 63"/>
                <a:gd name="T31" fmla="*/ 41 h 82"/>
                <a:gd name="T32" fmla="*/ 36 w 63"/>
                <a:gd name="T33" fmla="*/ 47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3"/>
                <a:gd name="T52" fmla="*/ 0 h 82"/>
                <a:gd name="T53" fmla="*/ 63 w 63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3" h="82">
                  <a:moveTo>
                    <a:pt x="44" y="81"/>
                  </a:moveTo>
                  <a:lnTo>
                    <a:pt x="48" y="55"/>
                  </a:lnTo>
                  <a:lnTo>
                    <a:pt x="62" y="43"/>
                  </a:lnTo>
                  <a:lnTo>
                    <a:pt x="62" y="32"/>
                  </a:lnTo>
                  <a:lnTo>
                    <a:pt x="55" y="23"/>
                  </a:lnTo>
                  <a:lnTo>
                    <a:pt x="46" y="11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4"/>
                  </a:lnTo>
                  <a:lnTo>
                    <a:pt x="17" y="23"/>
                  </a:lnTo>
                  <a:lnTo>
                    <a:pt x="8" y="37"/>
                  </a:lnTo>
                  <a:lnTo>
                    <a:pt x="0" y="41"/>
                  </a:lnTo>
                  <a:lnTo>
                    <a:pt x="4" y="53"/>
                  </a:lnTo>
                  <a:lnTo>
                    <a:pt x="17" y="57"/>
                  </a:lnTo>
                  <a:lnTo>
                    <a:pt x="31" y="60"/>
                  </a:lnTo>
                  <a:lnTo>
                    <a:pt x="37" y="69"/>
                  </a:lnTo>
                  <a:lnTo>
                    <a:pt x="44" y="81"/>
                  </a:lnTo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5" name="Freeform 24"/>
            <p:cNvSpPr>
              <a:spLocks/>
            </p:cNvSpPr>
            <p:nvPr/>
          </p:nvSpPr>
          <p:spPr bwMode="auto">
            <a:xfrm>
              <a:off x="3020" y="2372"/>
              <a:ext cx="228" cy="224"/>
            </a:xfrm>
            <a:custGeom>
              <a:avLst/>
              <a:gdLst>
                <a:gd name="T0" fmla="*/ 79 w 240"/>
                <a:gd name="T1" fmla="*/ 4 h 255"/>
                <a:gd name="T2" fmla="*/ 61 w 240"/>
                <a:gd name="T3" fmla="*/ 22 h 255"/>
                <a:gd name="T4" fmla="*/ 61 w 240"/>
                <a:gd name="T5" fmla="*/ 27 h 255"/>
                <a:gd name="T6" fmla="*/ 48 w 240"/>
                <a:gd name="T7" fmla="*/ 35 h 255"/>
                <a:gd name="T8" fmla="*/ 49 w 240"/>
                <a:gd name="T9" fmla="*/ 37 h 255"/>
                <a:gd name="T10" fmla="*/ 46 w 240"/>
                <a:gd name="T11" fmla="*/ 42 h 255"/>
                <a:gd name="T12" fmla="*/ 35 w 240"/>
                <a:gd name="T13" fmla="*/ 53 h 255"/>
                <a:gd name="T14" fmla="*/ 23 w 240"/>
                <a:gd name="T15" fmla="*/ 61 h 255"/>
                <a:gd name="T16" fmla="*/ 16 w 240"/>
                <a:gd name="T17" fmla="*/ 67 h 255"/>
                <a:gd name="T18" fmla="*/ 23 w 240"/>
                <a:gd name="T19" fmla="*/ 71 h 255"/>
                <a:gd name="T20" fmla="*/ 18 w 240"/>
                <a:gd name="T21" fmla="*/ 79 h 255"/>
                <a:gd name="T22" fmla="*/ 11 w 240"/>
                <a:gd name="T23" fmla="*/ 85 h 255"/>
                <a:gd name="T24" fmla="*/ 9 w 240"/>
                <a:gd name="T25" fmla="*/ 87 h 255"/>
                <a:gd name="T26" fmla="*/ 0 w 240"/>
                <a:gd name="T27" fmla="*/ 96 h 255"/>
                <a:gd name="T28" fmla="*/ 0 w 240"/>
                <a:gd name="T29" fmla="*/ 103 h 255"/>
                <a:gd name="T30" fmla="*/ 10 w 240"/>
                <a:gd name="T31" fmla="*/ 106 h 255"/>
                <a:gd name="T32" fmla="*/ 30 w 240"/>
                <a:gd name="T33" fmla="*/ 106 h 255"/>
                <a:gd name="T34" fmla="*/ 44 w 240"/>
                <a:gd name="T35" fmla="*/ 101 h 255"/>
                <a:gd name="T36" fmla="*/ 58 w 240"/>
                <a:gd name="T37" fmla="*/ 99 h 255"/>
                <a:gd name="T38" fmla="*/ 66 w 240"/>
                <a:gd name="T39" fmla="*/ 106 h 255"/>
                <a:gd name="T40" fmla="*/ 76 w 240"/>
                <a:gd name="T41" fmla="*/ 111 h 255"/>
                <a:gd name="T42" fmla="*/ 90 w 240"/>
                <a:gd name="T43" fmla="*/ 112 h 255"/>
                <a:gd name="T44" fmla="*/ 86 w 240"/>
                <a:gd name="T45" fmla="*/ 123 h 255"/>
                <a:gd name="T46" fmla="*/ 90 w 240"/>
                <a:gd name="T47" fmla="*/ 151 h 255"/>
                <a:gd name="T48" fmla="*/ 104 w 240"/>
                <a:gd name="T49" fmla="*/ 149 h 255"/>
                <a:gd name="T50" fmla="*/ 111 w 240"/>
                <a:gd name="T51" fmla="*/ 149 h 255"/>
                <a:gd name="T52" fmla="*/ 112 w 240"/>
                <a:gd name="T53" fmla="*/ 142 h 255"/>
                <a:gd name="T54" fmla="*/ 115 w 240"/>
                <a:gd name="T55" fmla="*/ 124 h 255"/>
                <a:gd name="T56" fmla="*/ 124 w 240"/>
                <a:gd name="T57" fmla="*/ 116 h 255"/>
                <a:gd name="T58" fmla="*/ 124 w 240"/>
                <a:gd name="T59" fmla="*/ 101 h 255"/>
                <a:gd name="T60" fmla="*/ 131 w 240"/>
                <a:gd name="T61" fmla="*/ 92 h 255"/>
                <a:gd name="T62" fmla="*/ 146 w 240"/>
                <a:gd name="T63" fmla="*/ 87 h 255"/>
                <a:gd name="T64" fmla="*/ 173 w 240"/>
                <a:gd name="T65" fmla="*/ 64 h 255"/>
                <a:gd name="T66" fmla="*/ 178 w 240"/>
                <a:gd name="T67" fmla="*/ 54 h 255"/>
                <a:gd name="T68" fmla="*/ 173 w 240"/>
                <a:gd name="T69" fmla="*/ 39 h 255"/>
                <a:gd name="T70" fmla="*/ 192 w 240"/>
                <a:gd name="T71" fmla="*/ 28 h 255"/>
                <a:gd name="T72" fmla="*/ 195 w 240"/>
                <a:gd name="T73" fmla="*/ 11 h 255"/>
                <a:gd name="T74" fmla="*/ 181 w 240"/>
                <a:gd name="T75" fmla="*/ 4 h 255"/>
                <a:gd name="T76" fmla="*/ 173 w 240"/>
                <a:gd name="T77" fmla="*/ 2 h 255"/>
                <a:gd name="T78" fmla="*/ 157 w 240"/>
                <a:gd name="T79" fmla="*/ 0 h 255"/>
                <a:gd name="T80" fmla="*/ 124 w 240"/>
                <a:gd name="T81" fmla="*/ 0 h 255"/>
                <a:gd name="T82" fmla="*/ 115 w 240"/>
                <a:gd name="T83" fmla="*/ 5 h 255"/>
                <a:gd name="T84" fmla="*/ 105 w 240"/>
                <a:gd name="T85" fmla="*/ 13 h 255"/>
                <a:gd name="T86" fmla="*/ 107 w 240"/>
                <a:gd name="T87" fmla="*/ 20 h 255"/>
                <a:gd name="T88" fmla="*/ 120 w 240"/>
                <a:gd name="T89" fmla="*/ 25 h 255"/>
                <a:gd name="T90" fmla="*/ 128 w 240"/>
                <a:gd name="T91" fmla="*/ 32 h 255"/>
                <a:gd name="T92" fmla="*/ 128 w 240"/>
                <a:gd name="T93" fmla="*/ 42 h 255"/>
                <a:gd name="T94" fmla="*/ 115 w 240"/>
                <a:gd name="T95" fmla="*/ 49 h 255"/>
                <a:gd name="T96" fmla="*/ 100 w 240"/>
                <a:gd name="T97" fmla="*/ 53 h 255"/>
                <a:gd name="T98" fmla="*/ 90 w 240"/>
                <a:gd name="T99" fmla="*/ 54 h 255"/>
                <a:gd name="T100" fmla="*/ 85 w 240"/>
                <a:gd name="T101" fmla="*/ 47 h 255"/>
                <a:gd name="T102" fmla="*/ 82 w 240"/>
                <a:gd name="T103" fmla="*/ 39 h 255"/>
                <a:gd name="T104" fmla="*/ 89 w 240"/>
                <a:gd name="T105" fmla="*/ 31 h 255"/>
                <a:gd name="T106" fmla="*/ 86 w 240"/>
                <a:gd name="T107" fmla="*/ 22 h 255"/>
                <a:gd name="T108" fmla="*/ 85 w 240"/>
                <a:gd name="T109" fmla="*/ 14 h 255"/>
                <a:gd name="T110" fmla="*/ 79 w 240"/>
                <a:gd name="T111" fmla="*/ 4 h 2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40"/>
                <a:gd name="T169" fmla="*/ 0 h 255"/>
                <a:gd name="T170" fmla="*/ 240 w 240"/>
                <a:gd name="T171" fmla="*/ 255 h 25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40" h="255">
                  <a:moveTo>
                    <a:pt x="97" y="6"/>
                  </a:moveTo>
                  <a:lnTo>
                    <a:pt x="75" y="36"/>
                  </a:lnTo>
                  <a:lnTo>
                    <a:pt x="75" y="45"/>
                  </a:lnTo>
                  <a:lnTo>
                    <a:pt x="59" y="58"/>
                  </a:lnTo>
                  <a:lnTo>
                    <a:pt x="61" y="63"/>
                  </a:lnTo>
                  <a:lnTo>
                    <a:pt x="56" y="72"/>
                  </a:lnTo>
                  <a:lnTo>
                    <a:pt x="43" y="88"/>
                  </a:lnTo>
                  <a:lnTo>
                    <a:pt x="27" y="104"/>
                  </a:lnTo>
                  <a:lnTo>
                    <a:pt x="20" y="113"/>
                  </a:lnTo>
                  <a:lnTo>
                    <a:pt x="27" y="120"/>
                  </a:lnTo>
                  <a:lnTo>
                    <a:pt x="22" y="133"/>
                  </a:lnTo>
                  <a:lnTo>
                    <a:pt x="15" y="142"/>
                  </a:lnTo>
                  <a:lnTo>
                    <a:pt x="9" y="147"/>
                  </a:lnTo>
                  <a:lnTo>
                    <a:pt x="0" y="161"/>
                  </a:lnTo>
                  <a:lnTo>
                    <a:pt x="0" y="172"/>
                  </a:lnTo>
                  <a:lnTo>
                    <a:pt x="11" y="179"/>
                  </a:lnTo>
                  <a:lnTo>
                    <a:pt x="38" y="179"/>
                  </a:lnTo>
                  <a:lnTo>
                    <a:pt x="54" y="170"/>
                  </a:lnTo>
                  <a:lnTo>
                    <a:pt x="70" y="167"/>
                  </a:lnTo>
                  <a:lnTo>
                    <a:pt x="81" y="179"/>
                  </a:lnTo>
                  <a:lnTo>
                    <a:pt x="93" y="185"/>
                  </a:lnTo>
                  <a:lnTo>
                    <a:pt x="111" y="188"/>
                  </a:lnTo>
                  <a:lnTo>
                    <a:pt x="106" y="206"/>
                  </a:lnTo>
                  <a:lnTo>
                    <a:pt x="111" y="254"/>
                  </a:lnTo>
                  <a:lnTo>
                    <a:pt x="127" y="251"/>
                  </a:lnTo>
                  <a:lnTo>
                    <a:pt x="136" y="251"/>
                  </a:lnTo>
                  <a:lnTo>
                    <a:pt x="138" y="238"/>
                  </a:lnTo>
                  <a:lnTo>
                    <a:pt x="141" y="208"/>
                  </a:lnTo>
                  <a:lnTo>
                    <a:pt x="152" y="195"/>
                  </a:lnTo>
                  <a:lnTo>
                    <a:pt x="152" y="170"/>
                  </a:lnTo>
                  <a:lnTo>
                    <a:pt x="161" y="156"/>
                  </a:lnTo>
                  <a:lnTo>
                    <a:pt x="179" y="147"/>
                  </a:lnTo>
                  <a:lnTo>
                    <a:pt x="213" y="108"/>
                  </a:lnTo>
                  <a:lnTo>
                    <a:pt x="218" y="92"/>
                  </a:lnTo>
                  <a:lnTo>
                    <a:pt x="213" y="65"/>
                  </a:lnTo>
                  <a:lnTo>
                    <a:pt x="236" y="47"/>
                  </a:lnTo>
                  <a:lnTo>
                    <a:pt x="239" y="18"/>
                  </a:lnTo>
                  <a:lnTo>
                    <a:pt x="223" y="4"/>
                  </a:lnTo>
                  <a:lnTo>
                    <a:pt x="213" y="2"/>
                  </a:lnTo>
                  <a:lnTo>
                    <a:pt x="193" y="0"/>
                  </a:lnTo>
                  <a:lnTo>
                    <a:pt x="152" y="0"/>
                  </a:lnTo>
                  <a:lnTo>
                    <a:pt x="141" y="9"/>
                  </a:lnTo>
                  <a:lnTo>
                    <a:pt x="129" y="22"/>
                  </a:lnTo>
                  <a:lnTo>
                    <a:pt x="132" y="34"/>
                  </a:lnTo>
                  <a:lnTo>
                    <a:pt x="147" y="43"/>
                  </a:lnTo>
                  <a:lnTo>
                    <a:pt x="157" y="54"/>
                  </a:lnTo>
                  <a:lnTo>
                    <a:pt x="157" y="72"/>
                  </a:lnTo>
                  <a:lnTo>
                    <a:pt x="141" y="83"/>
                  </a:lnTo>
                  <a:lnTo>
                    <a:pt x="122" y="88"/>
                  </a:lnTo>
                  <a:lnTo>
                    <a:pt x="111" y="90"/>
                  </a:lnTo>
                  <a:lnTo>
                    <a:pt x="104" y="79"/>
                  </a:lnTo>
                  <a:lnTo>
                    <a:pt x="100" y="65"/>
                  </a:lnTo>
                  <a:lnTo>
                    <a:pt x="109" y="52"/>
                  </a:lnTo>
                  <a:lnTo>
                    <a:pt x="106" y="38"/>
                  </a:lnTo>
                  <a:lnTo>
                    <a:pt x="104" y="24"/>
                  </a:lnTo>
                  <a:lnTo>
                    <a:pt x="97" y="6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6" name="Freeform 25"/>
            <p:cNvSpPr>
              <a:spLocks/>
            </p:cNvSpPr>
            <p:nvPr/>
          </p:nvSpPr>
          <p:spPr bwMode="auto">
            <a:xfrm>
              <a:off x="2241" y="2018"/>
              <a:ext cx="325" cy="276"/>
            </a:xfrm>
            <a:custGeom>
              <a:avLst/>
              <a:gdLst>
                <a:gd name="T0" fmla="*/ 100 w 340"/>
                <a:gd name="T1" fmla="*/ 77 h 314"/>
                <a:gd name="T2" fmla="*/ 98 w 340"/>
                <a:gd name="T3" fmla="*/ 93 h 314"/>
                <a:gd name="T4" fmla="*/ 79 w 340"/>
                <a:gd name="T5" fmla="*/ 91 h 314"/>
                <a:gd name="T6" fmla="*/ 58 w 340"/>
                <a:gd name="T7" fmla="*/ 113 h 314"/>
                <a:gd name="T8" fmla="*/ 31 w 340"/>
                <a:gd name="T9" fmla="*/ 127 h 314"/>
                <a:gd name="T10" fmla="*/ 11 w 340"/>
                <a:gd name="T11" fmla="*/ 131 h 314"/>
                <a:gd name="T12" fmla="*/ 6 w 340"/>
                <a:gd name="T13" fmla="*/ 136 h 314"/>
                <a:gd name="T14" fmla="*/ 11 w 340"/>
                <a:gd name="T15" fmla="*/ 150 h 314"/>
                <a:gd name="T16" fmla="*/ 4 w 340"/>
                <a:gd name="T17" fmla="*/ 165 h 314"/>
                <a:gd name="T18" fmla="*/ 14 w 340"/>
                <a:gd name="T19" fmla="*/ 165 h 314"/>
                <a:gd name="T20" fmla="*/ 30 w 340"/>
                <a:gd name="T21" fmla="*/ 165 h 314"/>
                <a:gd name="T22" fmla="*/ 23 w 340"/>
                <a:gd name="T23" fmla="*/ 177 h 314"/>
                <a:gd name="T24" fmla="*/ 51 w 340"/>
                <a:gd name="T25" fmla="*/ 181 h 314"/>
                <a:gd name="T26" fmla="*/ 76 w 340"/>
                <a:gd name="T27" fmla="*/ 187 h 314"/>
                <a:gd name="T28" fmla="*/ 100 w 340"/>
                <a:gd name="T29" fmla="*/ 177 h 314"/>
                <a:gd name="T30" fmla="*/ 175 w 340"/>
                <a:gd name="T31" fmla="*/ 181 h 314"/>
                <a:gd name="T32" fmla="*/ 212 w 340"/>
                <a:gd name="T33" fmla="*/ 163 h 314"/>
                <a:gd name="T34" fmla="*/ 233 w 340"/>
                <a:gd name="T35" fmla="*/ 150 h 314"/>
                <a:gd name="T36" fmla="*/ 250 w 340"/>
                <a:gd name="T37" fmla="*/ 131 h 314"/>
                <a:gd name="T38" fmla="*/ 259 w 340"/>
                <a:gd name="T39" fmla="*/ 91 h 314"/>
                <a:gd name="T40" fmla="*/ 270 w 340"/>
                <a:gd name="T41" fmla="*/ 72 h 314"/>
                <a:gd name="T42" fmla="*/ 256 w 340"/>
                <a:gd name="T43" fmla="*/ 52 h 314"/>
                <a:gd name="T44" fmla="*/ 236 w 340"/>
                <a:gd name="T45" fmla="*/ 47 h 314"/>
                <a:gd name="T46" fmla="*/ 224 w 340"/>
                <a:gd name="T47" fmla="*/ 28 h 314"/>
                <a:gd name="T48" fmla="*/ 254 w 340"/>
                <a:gd name="T49" fmla="*/ 0 h 314"/>
                <a:gd name="T50" fmla="*/ 208 w 340"/>
                <a:gd name="T51" fmla="*/ 4 h 314"/>
                <a:gd name="T52" fmla="*/ 188 w 340"/>
                <a:gd name="T53" fmla="*/ 13 h 314"/>
                <a:gd name="T54" fmla="*/ 168 w 340"/>
                <a:gd name="T55" fmla="*/ 15 h 314"/>
                <a:gd name="T56" fmla="*/ 191 w 340"/>
                <a:gd name="T57" fmla="*/ 30 h 314"/>
                <a:gd name="T58" fmla="*/ 148 w 340"/>
                <a:gd name="T59" fmla="*/ 34 h 314"/>
                <a:gd name="T60" fmla="*/ 106 w 340"/>
                <a:gd name="T61" fmla="*/ 22 h 314"/>
                <a:gd name="T62" fmla="*/ 93 w 340"/>
                <a:gd name="T63" fmla="*/ 36 h 314"/>
                <a:gd name="T64" fmla="*/ 93 w 340"/>
                <a:gd name="T65" fmla="*/ 45 h 314"/>
                <a:gd name="T66" fmla="*/ 81 w 340"/>
                <a:gd name="T67" fmla="*/ 60 h 314"/>
                <a:gd name="T68" fmla="*/ 68 w 340"/>
                <a:gd name="T69" fmla="*/ 75 h 314"/>
                <a:gd name="T70" fmla="*/ 84 w 340"/>
                <a:gd name="T71" fmla="*/ 84 h 31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40"/>
                <a:gd name="T109" fmla="*/ 0 h 314"/>
                <a:gd name="T110" fmla="*/ 340 w 340"/>
                <a:gd name="T111" fmla="*/ 314 h 31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40" h="314">
                  <a:moveTo>
                    <a:pt x="125" y="118"/>
                  </a:moveTo>
                  <a:lnTo>
                    <a:pt x="120" y="130"/>
                  </a:lnTo>
                  <a:lnTo>
                    <a:pt x="125" y="146"/>
                  </a:lnTo>
                  <a:lnTo>
                    <a:pt x="118" y="157"/>
                  </a:lnTo>
                  <a:lnTo>
                    <a:pt x="109" y="150"/>
                  </a:lnTo>
                  <a:lnTo>
                    <a:pt x="95" y="153"/>
                  </a:lnTo>
                  <a:lnTo>
                    <a:pt x="95" y="164"/>
                  </a:lnTo>
                  <a:lnTo>
                    <a:pt x="70" y="189"/>
                  </a:lnTo>
                  <a:lnTo>
                    <a:pt x="56" y="194"/>
                  </a:lnTo>
                  <a:lnTo>
                    <a:pt x="36" y="214"/>
                  </a:lnTo>
                  <a:lnTo>
                    <a:pt x="25" y="221"/>
                  </a:lnTo>
                  <a:lnTo>
                    <a:pt x="13" y="219"/>
                  </a:lnTo>
                  <a:lnTo>
                    <a:pt x="11" y="223"/>
                  </a:lnTo>
                  <a:lnTo>
                    <a:pt x="6" y="228"/>
                  </a:lnTo>
                  <a:lnTo>
                    <a:pt x="13" y="235"/>
                  </a:lnTo>
                  <a:lnTo>
                    <a:pt x="13" y="251"/>
                  </a:lnTo>
                  <a:lnTo>
                    <a:pt x="0" y="265"/>
                  </a:lnTo>
                  <a:lnTo>
                    <a:pt x="4" y="278"/>
                  </a:lnTo>
                  <a:lnTo>
                    <a:pt x="18" y="278"/>
                  </a:lnTo>
                  <a:lnTo>
                    <a:pt x="25" y="267"/>
                  </a:lnTo>
                  <a:lnTo>
                    <a:pt x="34" y="276"/>
                  </a:lnTo>
                  <a:lnTo>
                    <a:pt x="22" y="285"/>
                  </a:lnTo>
                  <a:lnTo>
                    <a:pt x="27" y="297"/>
                  </a:lnTo>
                  <a:lnTo>
                    <a:pt x="34" y="299"/>
                  </a:lnTo>
                  <a:lnTo>
                    <a:pt x="61" y="303"/>
                  </a:lnTo>
                  <a:lnTo>
                    <a:pt x="65" y="306"/>
                  </a:lnTo>
                  <a:lnTo>
                    <a:pt x="91" y="313"/>
                  </a:lnTo>
                  <a:lnTo>
                    <a:pt x="100" y="308"/>
                  </a:lnTo>
                  <a:lnTo>
                    <a:pt x="120" y="297"/>
                  </a:lnTo>
                  <a:lnTo>
                    <a:pt x="152" y="303"/>
                  </a:lnTo>
                  <a:lnTo>
                    <a:pt x="209" y="303"/>
                  </a:lnTo>
                  <a:lnTo>
                    <a:pt x="241" y="297"/>
                  </a:lnTo>
                  <a:lnTo>
                    <a:pt x="254" y="274"/>
                  </a:lnTo>
                  <a:lnTo>
                    <a:pt x="273" y="265"/>
                  </a:lnTo>
                  <a:lnTo>
                    <a:pt x="279" y="251"/>
                  </a:lnTo>
                  <a:lnTo>
                    <a:pt x="286" y="233"/>
                  </a:lnTo>
                  <a:lnTo>
                    <a:pt x="300" y="219"/>
                  </a:lnTo>
                  <a:lnTo>
                    <a:pt x="313" y="189"/>
                  </a:lnTo>
                  <a:lnTo>
                    <a:pt x="311" y="153"/>
                  </a:lnTo>
                  <a:lnTo>
                    <a:pt x="339" y="134"/>
                  </a:lnTo>
                  <a:lnTo>
                    <a:pt x="323" y="121"/>
                  </a:lnTo>
                  <a:lnTo>
                    <a:pt x="318" y="95"/>
                  </a:lnTo>
                  <a:lnTo>
                    <a:pt x="307" y="86"/>
                  </a:lnTo>
                  <a:lnTo>
                    <a:pt x="293" y="86"/>
                  </a:lnTo>
                  <a:lnTo>
                    <a:pt x="282" y="79"/>
                  </a:lnTo>
                  <a:lnTo>
                    <a:pt x="259" y="52"/>
                  </a:lnTo>
                  <a:lnTo>
                    <a:pt x="268" y="47"/>
                  </a:lnTo>
                  <a:lnTo>
                    <a:pt x="309" y="11"/>
                  </a:lnTo>
                  <a:lnTo>
                    <a:pt x="304" y="0"/>
                  </a:lnTo>
                  <a:lnTo>
                    <a:pt x="291" y="2"/>
                  </a:lnTo>
                  <a:lnTo>
                    <a:pt x="250" y="4"/>
                  </a:lnTo>
                  <a:lnTo>
                    <a:pt x="236" y="15"/>
                  </a:lnTo>
                  <a:lnTo>
                    <a:pt x="225" y="22"/>
                  </a:lnTo>
                  <a:lnTo>
                    <a:pt x="211" y="20"/>
                  </a:lnTo>
                  <a:lnTo>
                    <a:pt x="202" y="25"/>
                  </a:lnTo>
                  <a:lnTo>
                    <a:pt x="209" y="36"/>
                  </a:lnTo>
                  <a:lnTo>
                    <a:pt x="229" y="50"/>
                  </a:lnTo>
                  <a:lnTo>
                    <a:pt x="213" y="52"/>
                  </a:lnTo>
                  <a:lnTo>
                    <a:pt x="177" y="57"/>
                  </a:lnTo>
                  <a:lnTo>
                    <a:pt x="152" y="47"/>
                  </a:lnTo>
                  <a:lnTo>
                    <a:pt x="127" y="36"/>
                  </a:lnTo>
                  <a:lnTo>
                    <a:pt x="118" y="43"/>
                  </a:lnTo>
                  <a:lnTo>
                    <a:pt x="111" y="61"/>
                  </a:lnTo>
                  <a:lnTo>
                    <a:pt x="113" y="70"/>
                  </a:lnTo>
                  <a:lnTo>
                    <a:pt x="111" y="75"/>
                  </a:lnTo>
                  <a:lnTo>
                    <a:pt x="95" y="82"/>
                  </a:lnTo>
                  <a:lnTo>
                    <a:pt x="97" y="100"/>
                  </a:lnTo>
                  <a:lnTo>
                    <a:pt x="95" y="105"/>
                  </a:lnTo>
                  <a:lnTo>
                    <a:pt x="81" y="125"/>
                  </a:lnTo>
                  <a:lnTo>
                    <a:pt x="93" y="143"/>
                  </a:lnTo>
                  <a:lnTo>
                    <a:pt x="100" y="141"/>
                  </a:lnTo>
                  <a:lnTo>
                    <a:pt x="125" y="118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87" name="Group 26"/>
            <p:cNvGrpSpPr>
              <a:grpSpLocks/>
            </p:cNvGrpSpPr>
            <p:nvPr/>
          </p:nvGrpSpPr>
          <p:grpSpPr bwMode="auto">
            <a:xfrm>
              <a:off x="3339" y="2038"/>
              <a:ext cx="384" cy="271"/>
              <a:chOff x="3001" y="2038"/>
              <a:chExt cx="404" cy="308"/>
            </a:xfrm>
            <a:grpFill/>
          </p:grpSpPr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>
                <a:off x="3001" y="2099"/>
                <a:ext cx="164" cy="204"/>
              </a:xfrm>
              <a:custGeom>
                <a:avLst/>
                <a:gdLst>
                  <a:gd name="T0" fmla="*/ 13 w 164"/>
                  <a:gd name="T1" fmla="*/ 173 h 204"/>
                  <a:gd name="T2" fmla="*/ 22 w 164"/>
                  <a:gd name="T3" fmla="*/ 189 h 204"/>
                  <a:gd name="T4" fmla="*/ 40 w 164"/>
                  <a:gd name="T5" fmla="*/ 189 h 204"/>
                  <a:gd name="T6" fmla="*/ 56 w 164"/>
                  <a:gd name="T7" fmla="*/ 193 h 204"/>
                  <a:gd name="T8" fmla="*/ 67 w 164"/>
                  <a:gd name="T9" fmla="*/ 203 h 204"/>
                  <a:gd name="T10" fmla="*/ 81 w 164"/>
                  <a:gd name="T11" fmla="*/ 203 h 204"/>
                  <a:gd name="T12" fmla="*/ 72 w 164"/>
                  <a:gd name="T13" fmla="*/ 191 h 204"/>
                  <a:gd name="T14" fmla="*/ 79 w 164"/>
                  <a:gd name="T15" fmla="*/ 173 h 204"/>
                  <a:gd name="T16" fmla="*/ 88 w 164"/>
                  <a:gd name="T17" fmla="*/ 155 h 204"/>
                  <a:gd name="T18" fmla="*/ 92 w 164"/>
                  <a:gd name="T19" fmla="*/ 132 h 204"/>
                  <a:gd name="T20" fmla="*/ 110 w 164"/>
                  <a:gd name="T21" fmla="*/ 120 h 204"/>
                  <a:gd name="T22" fmla="*/ 126 w 164"/>
                  <a:gd name="T23" fmla="*/ 111 h 204"/>
                  <a:gd name="T24" fmla="*/ 126 w 164"/>
                  <a:gd name="T25" fmla="*/ 98 h 204"/>
                  <a:gd name="T26" fmla="*/ 126 w 164"/>
                  <a:gd name="T27" fmla="*/ 77 h 204"/>
                  <a:gd name="T28" fmla="*/ 129 w 164"/>
                  <a:gd name="T29" fmla="*/ 68 h 204"/>
                  <a:gd name="T30" fmla="*/ 144 w 164"/>
                  <a:gd name="T31" fmla="*/ 66 h 204"/>
                  <a:gd name="T32" fmla="*/ 149 w 164"/>
                  <a:gd name="T33" fmla="*/ 70 h 204"/>
                  <a:gd name="T34" fmla="*/ 163 w 164"/>
                  <a:gd name="T35" fmla="*/ 57 h 204"/>
                  <a:gd name="T36" fmla="*/ 158 w 164"/>
                  <a:gd name="T37" fmla="*/ 45 h 204"/>
                  <a:gd name="T38" fmla="*/ 149 w 164"/>
                  <a:gd name="T39" fmla="*/ 43 h 204"/>
                  <a:gd name="T40" fmla="*/ 135 w 164"/>
                  <a:gd name="T41" fmla="*/ 43 h 204"/>
                  <a:gd name="T42" fmla="*/ 129 w 164"/>
                  <a:gd name="T43" fmla="*/ 43 h 204"/>
                  <a:gd name="T44" fmla="*/ 126 w 164"/>
                  <a:gd name="T45" fmla="*/ 22 h 204"/>
                  <a:gd name="T46" fmla="*/ 126 w 164"/>
                  <a:gd name="T47" fmla="*/ 4 h 204"/>
                  <a:gd name="T48" fmla="*/ 117 w 164"/>
                  <a:gd name="T49" fmla="*/ 0 h 204"/>
                  <a:gd name="T50" fmla="*/ 113 w 164"/>
                  <a:gd name="T51" fmla="*/ 6 h 204"/>
                  <a:gd name="T52" fmla="*/ 88 w 164"/>
                  <a:gd name="T53" fmla="*/ 2 h 204"/>
                  <a:gd name="T54" fmla="*/ 81 w 164"/>
                  <a:gd name="T55" fmla="*/ 9 h 204"/>
                  <a:gd name="T56" fmla="*/ 88 w 164"/>
                  <a:gd name="T57" fmla="*/ 25 h 204"/>
                  <a:gd name="T58" fmla="*/ 86 w 164"/>
                  <a:gd name="T59" fmla="*/ 43 h 204"/>
                  <a:gd name="T60" fmla="*/ 74 w 164"/>
                  <a:gd name="T61" fmla="*/ 29 h 204"/>
                  <a:gd name="T62" fmla="*/ 70 w 164"/>
                  <a:gd name="T63" fmla="*/ 20 h 204"/>
                  <a:gd name="T64" fmla="*/ 56 w 164"/>
                  <a:gd name="T65" fmla="*/ 22 h 204"/>
                  <a:gd name="T66" fmla="*/ 52 w 164"/>
                  <a:gd name="T67" fmla="*/ 31 h 204"/>
                  <a:gd name="T68" fmla="*/ 47 w 164"/>
                  <a:gd name="T69" fmla="*/ 36 h 204"/>
                  <a:gd name="T70" fmla="*/ 47 w 164"/>
                  <a:gd name="T71" fmla="*/ 50 h 204"/>
                  <a:gd name="T72" fmla="*/ 45 w 164"/>
                  <a:gd name="T73" fmla="*/ 50 h 204"/>
                  <a:gd name="T74" fmla="*/ 31 w 164"/>
                  <a:gd name="T75" fmla="*/ 29 h 204"/>
                  <a:gd name="T76" fmla="*/ 24 w 164"/>
                  <a:gd name="T77" fmla="*/ 22 h 204"/>
                  <a:gd name="T78" fmla="*/ 18 w 164"/>
                  <a:gd name="T79" fmla="*/ 27 h 204"/>
                  <a:gd name="T80" fmla="*/ 20 w 164"/>
                  <a:gd name="T81" fmla="*/ 38 h 204"/>
                  <a:gd name="T82" fmla="*/ 20 w 164"/>
                  <a:gd name="T83" fmla="*/ 45 h 204"/>
                  <a:gd name="T84" fmla="*/ 9 w 164"/>
                  <a:gd name="T85" fmla="*/ 50 h 204"/>
                  <a:gd name="T86" fmla="*/ 9 w 164"/>
                  <a:gd name="T87" fmla="*/ 63 h 204"/>
                  <a:gd name="T88" fmla="*/ 18 w 164"/>
                  <a:gd name="T89" fmla="*/ 77 h 204"/>
                  <a:gd name="T90" fmla="*/ 18 w 164"/>
                  <a:gd name="T91" fmla="*/ 88 h 204"/>
                  <a:gd name="T92" fmla="*/ 13 w 164"/>
                  <a:gd name="T93" fmla="*/ 98 h 204"/>
                  <a:gd name="T94" fmla="*/ 0 w 164"/>
                  <a:gd name="T95" fmla="*/ 109 h 204"/>
                  <a:gd name="T96" fmla="*/ 2 w 164"/>
                  <a:gd name="T97" fmla="*/ 120 h 204"/>
                  <a:gd name="T98" fmla="*/ 15 w 164"/>
                  <a:gd name="T99" fmla="*/ 130 h 204"/>
                  <a:gd name="T100" fmla="*/ 20 w 164"/>
                  <a:gd name="T101" fmla="*/ 139 h 204"/>
                  <a:gd name="T102" fmla="*/ 18 w 164"/>
                  <a:gd name="T103" fmla="*/ 161 h 204"/>
                  <a:gd name="T104" fmla="*/ 13 w 164"/>
                  <a:gd name="T105" fmla="*/ 173 h 20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64"/>
                  <a:gd name="T160" fmla="*/ 0 h 204"/>
                  <a:gd name="T161" fmla="*/ 164 w 164"/>
                  <a:gd name="T162" fmla="*/ 204 h 20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64" h="204">
                    <a:moveTo>
                      <a:pt x="13" y="173"/>
                    </a:moveTo>
                    <a:lnTo>
                      <a:pt x="22" y="189"/>
                    </a:lnTo>
                    <a:lnTo>
                      <a:pt x="40" y="189"/>
                    </a:lnTo>
                    <a:lnTo>
                      <a:pt x="56" y="193"/>
                    </a:lnTo>
                    <a:lnTo>
                      <a:pt x="67" y="203"/>
                    </a:lnTo>
                    <a:lnTo>
                      <a:pt x="81" y="203"/>
                    </a:lnTo>
                    <a:lnTo>
                      <a:pt x="72" y="191"/>
                    </a:lnTo>
                    <a:lnTo>
                      <a:pt x="79" y="173"/>
                    </a:lnTo>
                    <a:lnTo>
                      <a:pt x="88" y="155"/>
                    </a:lnTo>
                    <a:lnTo>
                      <a:pt x="92" y="132"/>
                    </a:lnTo>
                    <a:lnTo>
                      <a:pt x="110" y="120"/>
                    </a:lnTo>
                    <a:lnTo>
                      <a:pt x="126" y="111"/>
                    </a:lnTo>
                    <a:lnTo>
                      <a:pt x="126" y="98"/>
                    </a:lnTo>
                    <a:lnTo>
                      <a:pt x="126" y="77"/>
                    </a:lnTo>
                    <a:lnTo>
                      <a:pt x="129" y="68"/>
                    </a:lnTo>
                    <a:lnTo>
                      <a:pt x="144" y="66"/>
                    </a:lnTo>
                    <a:lnTo>
                      <a:pt x="149" y="70"/>
                    </a:lnTo>
                    <a:lnTo>
                      <a:pt x="163" y="57"/>
                    </a:lnTo>
                    <a:lnTo>
                      <a:pt x="158" y="45"/>
                    </a:lnTo>
                    <a:lnTo>
                      <a:pt x="149" y="43"/>
                    </a:lnTo>
                    <a:lnTo>
                      <a:pt x="135" y="43"/>
                    </a:lnTo>
                    <a:lnTo>
                      <a:pt x="129" y="43"/>
                    </a:lnTo>
                    <a:lnTo>
                      <a:pt x="126" y="22"/>
                    </a:lnTo>
                    <a:lnTo>
                      <a:pt x="126" y="4"/>
                    </a:lnTo>
                    <a:lnTo>
                      <a:pt x="117" y="0"/>
                    </a:lnTo>
                    <a:lnTo>
                      <a:pt x="113" y="6"/>
                    </a:lnTo>
                    <a:lnTo>
                      <a:pt x="88" y="2"/>
                    </a:lnTo>
                    <a:lnTo>
                      <a:pt x="81" y="9"/>
                    </a:lnTo>
                    <a:lnTo>
                      <a:pt x="88" y="25"/>
                    </a:lnTo>
                    <a:lnTo>
                      <a:pt x="86" y="43"/>
                    </a:lnTo>
                    <a:lnTo>
                      <a:pt x="74" y="29"/>
                    </a:lnTo>
                    <a:lnTo>
                      <a:pt x="70" y="20"/>
                    </a:lnTo>
                    <a:lnTo>
                      <a:pt x="56" y="22"/>
                    </a:lnTo>
                    <a:lnTo>
                      <a:pt x="52" y="31"/>
                    </a:lnTo>
                    <a:lnTo>
                      <a:pt x="47" y="36"/>
                    </a:lnTo>
                    <a:lnTo>
                      <a:pt x="47" y="50"/>
                    </a:lnTo>
                    <a:lnTo>
                      <a:pt x="45" y="50"/>
                    </a:lnTo>
                    <a:lnTo>
                      <a:pt x="31" y="29"/>
                    </a:lnTo>
                    <a:lnTo>
                      <a:pt x="24" y="22"/>
                    </a:lnTo>
                    <a:lnTo>
                      <a:pt x="18" y="27"/>
                    </a:lnTo>
                    <a:lnTo>
                      <a:pt x="20" y="38"/>
                    </a:lnTo>
                    <a:lnTo>
                      <a:pt x="20" y="45"/>
                    </a:lnTo>
                    <a:lnTo>
                      <a:pt x="9" y="50"/>
                    </a:lnTo>
                    <a:lnTo>
                      <a:pt x="9" y="63"/>
                    </a:lnTo>
                    <a:lnTo>
                      <a:pt x="18" y="77"/>
                    </a:lnTo>
                    <a:lnTo>
                      <a:pt x="18" y="88"/>
                    </a:lnTo>
                    <a:lnTo>
                      <a:pt x="13" y="98"/>
                    </a:lnTo>
                    <a:lnTo>
                      <a:pt x="0" y="109"/>
                    </a:lnTo>
                    <a:lnTo>
                      <a:pt x="2" y="120"/>
                    </a:lnTo>
                    <a:lnTo>
                      <a:pt x="15" y="130"/>
                    </a:lnTo>
                    <a:lnTo>
                      <a:pt x="20" y="139"/>
                    </a:lnTo>
                    <a:lnTo>
                      <a:pt x="18" y="161"/>
                    </a:lnTo>
                    <a:lnTo>
                      <a:pt x="13" y="173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5" name="Freeform 25"/>
              <p:cNvSpPr>
                <a:spLocks/>
              </p:cNvSpPr>
              <p:nvPr/>
            </p:nvSpPr>
            <p:spPr bwMode="auto">
              <a:xfrm>
                <a:off x="3035" y="2038"/>
                <a:ext cx="124" cy="78"/>
              </a:xfrm>
              <a:custGeom>
                <a:avLst/>
                <a:gdLst>
                  <a:gd name="T0" fmla="*/ 0 w 124"/>
                  <a:gd name="T1" fmla="*/ 74 h 78"/>
                  <a:gd name="T2" fmla="*/ 11 w 124"/>
                  <a:gd name="T3" fmla="*/ 77 h 78"/>
                  <a:gd name="T4" fmla="*/ 22 w 124"/>
                  <a:gd name="T5" fmla="*/ 67 h 78"/>
                  <a:gd name="T6" fmla="*/ 34 w 124"/>
                  <a:gd name="T7" fmla="*/ 52 h 78"/>
                  <a:gd name="T8" fmla="*/ 68 w 124"/>
                  <a:gd name="T9" fmla="*/ 52 h 78"/>
                  <a:gd name="T10" fmla="*/ 97 w 124"/>
                  <a:gd name="T11" fmla="*/ 47 h 78"/>
                  <a:gd name="T12" fmla="*/ 113 w 124"/>
                  <a:gd name="T13" fmla="*/ 33 h 78"/>
                  <a:gd name="T14" fmla="*/ 120 w 124"/>
                  <a:gd name="T15" fmla="*/ 18 h 78"/>
                  <a:gd name="T16" fmla="*/ 123 w 124"/>
                  <a:gd name="T17" fmla="*/ 0 h 78"/>
                  <a:gd name="T18" fmla="*/ 100 w 124"/>
                  <a:gd name="T19" fmla="*/ 11 h 78"/>
                  <a:gd name="T20" fmla="*/ 59 w 124"/>
                  <a:gd name="T21" fmla="*/ 29 h 78"/>
                  <a:gd name="T22" fmla="*/ 47 w 124"/>
                  <a:gd name="T23" fmla="*/ 31 h 78"/>
                  <a:gd name="T24" fmla="*/ 34 w 124"/>
                  <a:gd name="T25" fmla="*/ 40 h 78"/>
                  <a:gd name="T26" fmla="*/ 11 w 124"/>
                  <a:gd name="T27" fmla="*/ 45 h 78"/>
                  <a:gd name="T28" fmla="*/ 0 w 124"/>
                  <a:gd name="T29" fmla="*/ 49 h 78"/>
                  <a:gd name="T30" fmla="*/ 0 w 124"/>
                  <a:gd name="T31" fmla="*/ 74 h 7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24"/>
                  <a:gd name="T49" fmla="*/ 0 h 78"/>
                  <a:gd name="T50" fmla="*/ 124 w 124"/>
                  <a:gd name="T51" fmla="*/ 78 h 7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24" h="78">
                    <a:moveTo>
                      <a:pt x="0" y="74"/>
                    </a:moveTo>
                    <a:lnTo>
                      <a:pt x="11" y="77"/>
                    </a:lnTo>
                    <a:lnTo>
                      <a:pt x="22" y="67"/>
                    </a:lnTo>
                    <a:lnTo>
                      <a:pt x="34" y="52"/>
                    </a:lnTo>
                    <a:lnTo>
                      <a:pt x="68" y="52"/>
                    </a:lnTo>
                    <a:lnTo>
                      <a:pt x="97" y="47"/>
                    </a:lnTo>
                    <a:lnTo>
                      <a:pt x="113" y="33"/>
                    </a:lnTo>
                    <a:lnTo>
                      <a:pt x="120" y="18"/>
                    </a:lnTo>
                    <a:lnTo>
                      <a:pt x="123" y="0"/>
                    </a:lnTo>
                    <a:lnTo>
                      <a:pt x="100" y="11"/>
                    </a:lnTo>
                    <a:lnTo>
                      <a:pt x="59" y="29"/>
                    </a:lnTo>
                    <a:lnTo>
                      <a:pt x="47" y="31"/>
                    </a:lnTo>
                    <a:lnTo>
                      <a:pt x="34" y="40"/>
                    </a:lnTo>
                    <a:lnTo>
                      <a:pt x="11" y="45"/>
                    </a:lnTo>
                    <a:lnTo>
                      <a:pt x="0" y="49"/>
                    </a:lnTo>
                    <a:lnTo>
                      <a:pt x="0" y="74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6" name="Freeform 26"/>
              <p:cNvSpPr>
                <a:spLocks/>
              </p:cNvSpPr>
              <p:nvPr/>
            </p:nvSpPr>
            <p:spPr bwMode="auto">
              <a:xfrm>
                <a:off x="3098" y="2227"/>
                <a:ext cx="54" cy="64"/>
              </a:xfrm>
              <a:custGeom>
                <a:avLst/>
                <a:gdLst>
                  <a:gd name="T0" fmla="*/ 16 w 54"/>
                  <a:gd name="T1" fmla="*/ 0 h 64"/>
                  <a:gd name="T2" fmla="*/ 50 w 54"/>
                  <a:gd name="T3" fmla="*/ 22 h 64"/>
                  <a:gd name="T4" fmla="*/ 53 w 54"/>
                  <a:gd name="T5" fmla="*/ 31 h 64"/>
                  <a:gd name="T6" fmla="*/ 41 w 54"/>
                  <a:gd name="T7" fmla="*/ 45 h 64"/>
                  <a:gd name="T8" fmla="*/ 29 w 54"/>
                  <a:gd name="T9" fmla="*/ 54 h 64"/>
                  <a:gd name="T10" fmla="*/ 32 w 54"/>
                  <a:gd name="T11" fmla="*/ 63 h 64"/>
                  <a:gd name="T12" fmla="*/ 16 w 54"/>
                  <a:gd name="T13" fmla="*/ 60 h 64"/>
                  <a:gd name="T14" fmla="*/ 2 w 54"/>
                  <a:gd name="T15" fmla="*/ 45 h 64"/>
                  <a:gd name="T16" fmla="*/ 0 w 54"/>
                  <a:gd name="T17" fmla="*/ 31 h 64"/>
                  <a:gd name="T18" fmla="*/ 6 w 54"/>
                  <a:gd name="T19" fmla="*/ 18 h 64"/>
                  <a:gd name="T20" fmla="*/ 16 w 54"/>
                  <a:gd name="T21" fmla="*/ 0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4"/>
                  <a:gd name="T34" fmla="*/ 0 h 64"/>
                  <a:gd name="T35" fmla="*/ 54 w 54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4" h="64">
                    <a:moveTo>
                      <a:pt x="16" y="0"/>
                    </a:moveTo>
                    <a:lnTo>
                      <a:pt x="50" y="22"/>
                    </a:lnTo>
                    <a:lnTo>
                      <a:pt x="53" y="31"/>
                    </a:lnTo>
                    <a:lnTo>
                      <a:pt x="41" y="45"/>
                    </a:lnTo>
                    <a:lnTo>
                      <a:pt x="29" y="54"/>
                    </a:lnTo>
                    <a:lnTo>
                      <a:pt x="32" y="63"/>
                    </a:lnTo>
                    <a:lnTo>
                      <a:pt x="16" y="60"/>
                    </a:lnTo>
                    <a:lnTo>
                      <a:pt x="2" y="45"/>
                    </a:lnTo>
                    <a:lnTo>
                      <a:pt x="0" y="31"/>
                    </a:lnTo>
                    <a:lnTo>
                      <a:pt x="6" y="18"/>
                    </a:lnTo>
                    <a:lnTo>
                      <a:pt x="16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7" name="Freeform 27"/>
              <p:cNvSpPr>
                <a:spLocks/>
              </p:cNvSpPr>
              <p:nvPr/>
            </p:nvSpPr>
            <p:spPr bwMode="auto">
              <a:xfrm>
                <a:off x="3164" y="2208"/>
                <a:ext cx="78" cy="95"/>
              </a:xfrm>
              <a:custGeom>
                <a:avLst/>
                <a:gdLst>
                  <a:gd name="T0" fmla="*/ 72 w 78"/>
                  <a:gd name="T1" fmla="*/ 0 h 95"/>
                  <a:gd name="T2" fmla="*/ 77 w 78"/>
                  <a:gd name="T3" fmla="*/ 4 h 95"/>
                  <a:gd name="T4" fmla="*/ 72 w 78"/>
                  <a:gd name="T5" fmla="*/ 9 h 95"/>
                  <a:gd name="T6" fmla="*/ 77 w 78"/>
                  <a:gd name="T7" fmla="*/ 18 h 95"/>
                  <a:gd name="T8" fmla="*/ 70 w 78"/>
                  <a:gd name="T9" fmla="*/ 32 h 95"/>
                  <a:gd name="T10" fmla="*/ 61 w 78"/>
                  <a:gd name="T11" fmla="*/ 41 h 95"/>
                  <a:gd name="T12" fmla="*/ 63 w 78"/>
                  <a:gd name="T13" fmla="*/ 52 h 95"/>
                  <a:gd name="T14" fmla="*/ 61 w 78"/>
                  <a:gd name="T15" fmla="*/ 61 h 95"/>
                  <a:gd name="T16" fmla="*/ 63 w 78"/>
                  <a:gd name="T17" fmla="*/ 71 h 95"/>
                  <a:gd name="T18" fmla="*/ 49 w 78"/>
                  <a:gd name="T19" fmla="*/ 94 h 95"/>
                  <a:gd name="T20" fmla="*/ 18 w 78"/>
                  <a:gd name="T21" fmla="*/ 71 h 95"/>
                  <a:gd name="T22" fmla="*/ 0 w 78"/>
                  <a:gd name="T23" fmla="*/ 59 h 95"/>
                  <a:gd name="T24" fmla="*/ 9 w 78"/>
                  <a:gd name="T25" fmla="*/ 52 h 95"/>
                  <a:gd name="T26" fmla="*/ 9 w 78"/>
                  <a:gd name="T27" fmla="*/ 36 h 95"/>
                  <a:gd name="T28" fmla="*/ 29 w 78"/>
                  <a:gd name="T29" fmla="*/ 22 h 95"/>
                  <a:gd name="T30" fmla="*/ 40 w 78"/>
                  <a:gd name="T31" fmla="*/ 27 h 95"/>
                  <a:gd name="T32" fmla="*/ 49 w 78"/>
                  <a:gd name="T33" fmla="*/ 22 h 95"/>
                  <a:gd name="T34" fmla="*/ 65 w 78"/>
                  <a:gd name="T35" fmla="*/ 11 h 95"/>
                  <a:gd name="T36" fmla="*/ 72 w 78"/>
                  <a:gd name="T37" fmla="*/ 0 h 9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8"/>
                  <a:gd name="T58" fmla="*/ 0 h 95"/>
                  <a:gd name="T59" fmla="*/ 78 w 78"/>
                  <a:gd name="T60" fmla="*/ 95 h 9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8" h="95">
                    <a:moveTo>
                      <a:pt x="72" y="0"/>
                    </a:moveTo>
                    <a:lnTo>
                      <a:pt x="77" y="4"/>
                    </a:lnTo>
                    <a:lnTo>
                      <a:pt x="72" y="9"/>
                    </a:lnTo>
                    <a:lnTo>
                      <a:pt x="77" y="18"/>
                    </a:lnTo>
                    <a:lnTo>
                      <a:pt x="70" y="32"/>
                    </a:lnTo>
                    <a:lnTo>
                      <a:pt x="61" y="41"/>
                    </a:lnTo>
                    <a:lnTo>
                      <a:pt x="63" y="52"/>
                    </a:lnTo>
                    <a:lnTo>
                      <a:pt x="61" y="61"/>
                    </a:lnTo>
                    <a:lnTo>
                      <a:pt x="63" y="71"/>
                    </a:lnTo>
                    <a:lnTo>
                      <a:pt x="49" y="94"/>
                    </a:lnTo>
                    <a:lnTo>
                      <a:pt x="18" y="71"/>
                    </a:lnTo>
                    <a:lnTo>
                      <a:pt x="0" y="59"/>
                    </a:lnTo>
                    <a:lnTo>
                      <a:pt x="9" y="52"/>
                    </a:lnTo>
                    <a:lnTo>
                      <a:pt x="9" y="36"/>
                    </a:lnTo>
                    <a:lnTo>
                      <a:pt x="29" y="22"/>
                    </a:lnTo>
                    <a:lnTo>
                      <a:pt x="40" y="27"/>
                    </a:lnTo>
                    <a:lnTo>
                      <a:pt x="49" y="22"/>
                    </a:lnTo>
                    <a:lnTo>
                      <a:pt x="65" y="11"/>
                    </a:lnTo>
                    <a:lnTo>
                      <a:pt x="72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8" name="Freeform 28"/>
              <p:cNvSpPr>
                <a:spLocks/>
              </p:cNvSpPr>
              <p:nvPr/>
            </p:nvSpPr>
            <p:spPr bwMode="auto">
              <a:xfrm>
                <a:off x="3153" y="2303"/>
                <a:ext cx="38" cy="43"/>
              </a:xfrm>
              <a:custGeom>
                <a:avLst/>
                <a:gdLst>
                  <a:gd name="T0" fmla="*/ 0 w 38"/>
                  <a:gd name="T1" fmla="*/ 0 h 43"/>
                  <a:gd name="T2" fmla="*/ 26 w 38"/>
                  <a:gd name="T3" fmla="*/ 7 h 43"/>
                  <a:gd name="T4" fmla="*/ 34 w 38"/>
                  <a:gd name="T5" fmla="*/ 18 h 43"/>
                  <a:gd name="T6" fmla="*/ 37 w 38"/>
                  <a:gd name="T7" fmla="*/ 32 h 43"/>
                  <a:gd name="T8" fmla="*/ 26 w 38"/>
                  <a:gd name="T9" fmla="*/ 42 h 43"/>
                  <a:gd name="T10" fmla="*/ 7 w 38"/>
                  <a:gd name="T11" fmla="*/ 35 h 43"/>
                  <a:gd name="T12" fmla="*/ 2 w 38"/>
                  <a:gd name="T13" fmla="*/ 23 h 43"/>
                  <a:gd name="T14" fmla="*/ 0 w 38"/>
                  <a:gd name="T15" fmla="*/ 0 h 4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"/>
                  <a:gd name="T25" fmla="*/ 0 h 43"/>
                  <a:gd name="T26" fmla="*/ 38 w 38"/>
                  <a:gd name="T27" fmla="*/ 43 h 4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" h="43">
                    <a:moveTo>
                      <a:pt x="0" y="0"/>
                    </a:moveTo>
                    <a:lnTo>
                      <a:pt x="26" y="7"/>
                    </a:lnTo>
                    <a:lnTo>
                      <a:pt x="34" y="18"/>
                    </a:lnTo>
                    <a:lnTo>
                      <a:pt x="37" y="32"/>
                    </a:lnTo>
                    <a:lnTo>
                      <a:pt x="26" y="42"/>
                    </a:lnTo>
                    <a:lnTo>
                      <a:pt x="7" y="35"/>
                    </a:lnTo>
                    <a:lnTo>
                      <a:pt x="2" y="2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9" name="Freeform 29"/>
              <p:cNvSpPr>
                <a:spLocks/>
              </p:cNvSpPr>
              <p:nvPr/>
            </p:nvSpPr>
            <p:spPr bwMode="auto">
              <a:xfrm>
                <a:off x="3369" y="2295"/>
                <a:ext cx="36" cy="36"/>
              </a:xfrm>
              <a:custGeom>
                <a:avLst/>
                <a:gdLst>
                  <a:gd name="T0" fmla="*/ 13 w 36"/>
                  <a:gd name="T1" fmla="*/ 0 h 36"/>
                  <a:gd name="T2" fmla="*/ 0 w 36"/>
                  <a:gd name="T3" fmla="*/ 7 h 36"/>
                  <a:gd name="T4" fmla="*/ 0 w 36"/>
                  <a:gd name="T5" fmla="*/ 25 h 36"/>
                  <a:gd name="T6" fmla="*/ 26 w 36"/>
                  <a:gd name="T7" fmla="*/ 35 h 36"/>
                  <a:gd name="T8" fmla="*/ 35 w 36"/>
                  <a:gd name="T9" fmla="*/ 20 h 36"/>
                  <a:gd name="T10" fmla="*/ 13 w 36"/>
                  <a:gd name="T11" fmla="*/ 0 h 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36"/>
                  <a:gd name="T20" fmla="*/ 36 w 36"/>
                  <a:gd name="T21" fmla="*/ 36 h 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36">
                    <a:moveTo>
                      <a:pt x="13" y="0"/>
                    </a:moveTo>
                    <a:lnTo>
                      <a:pt x="0" y="7"/>
                    </a:lnTo>
                    <a:lnTo>
                      <a:pt x="0" y="25"/>
                    </a:lnTo>
                    <a:lnTo>
                      <a:pt x="26" y="35"/>
                    </a:lnTo>
                    <a:lnTo>
                      <a:pt x="35" y="20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</p:grpSp>
        <p:sp>
          <p:nvSpPr>
            <p:cNvPr id="88" name="Freeform 30"/>
            <p:cNvSpPr>
              <a:spLocks/>
            </p:cNvSpPr>
            <p:nvPr/>
          </p:nvSpPr>
          <p:spPr bwMode="auto">
            <a:xfrm>
              <a:off x="3599" y="2319"/>
              <a:ext cx="34" cy="35"/>
            </a:xfrm>
            <a:custGeom>
              <a:avLst/>
              <a:gdLst>
                <a:gd name="T0" fmla="*/ 2 w 36"/>
                <a:gd name="T1" fmla="*/ 0 h 39"/>
                <a:gd name="T2" fmla="*/ 0 w 36"/>
                <a:gd name="T3" fmla="*/ 4 h 39"/>
                <a:gd name="T4" fmla="*/ 2 w 36"/>
                <a:gd name="T5" fmla="*/ 18 h 39"/>
                <a:gd name="T6" fmla="*/ 16 w 36"/>
                <a:gd name="T7" fmla="*/ 25 h 39"/>
                <a:gd name="T8" fmla="*/ 27 w 36"/>
                <a:gd name="T9" fmla="*/ 16 h 39"/>
                <a:gd name="T10" fmla="*/ 2 w 36"/>
                <a:gd name="T11" fmla="*/ 0 h 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6"/>
                <a:gd name="T19" fmla="*/ 0 h 39"/>
                <a:gd name="T20" fmla="*/ 36 w 36"/>
                <a:gd name="T21" fmla="*/ 39 h 3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6" h="39">
                  <a:moveTo>
                    <a:pt x="2" y="0"/>
                  </a:moveTo>
                  <a:lnTo>
                    <a:pt x="0" y="6"/>
                  </a:lnTo>
                  <a:lnTo>
                    <a:pt x="2" y="27"/>
                  </a:lnTo>
                  <a:lnTo>
                    <a:pt x="20" y="38"/>
                  </a:lnTo>
                  <a:lnTo>
                    <a:pt x="35" y="24"/>
                  </a:lnTo>
                  <a:lnTo>
                    <a:pt x="2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89" name="Freeform 31"/>
            <p:cNvSpPr>
              <a:spLocks/>
            </p:cNvSpPr>
            <p:nvPr/>
          </p:nvSpPr>
          <p:spPr bwMode="auto">
            <a:xfrm>
              <a:off x="3137" y="2255"/>
              <a:ext cx="545" cy="677"/>
            </a:xfrm>
            <a:custGeom>
              <a:avLst/>
              <a:gdLst>
                <a:gd name="T0" fmla="*/ 184 w 573"/>
                <a:gd name="T1" fmla="*/ 11 h 770"/>
                <a:gd name="T2" fmla="*/ 189 w 573"/>
                <a:gd name="T3" fmla="*/ 32 h 770"/>
                <a:gd name="T4" fmla="*/ 185 w 573"/>
                <a:gd name="T5" fmla="*/ 48 h 770"/>
                <a:gd name="T6" fmla="*/ 211 w 573"/>
                <a:gd name="T7" fmla="*/ 72 h 770"/>
                <a:gd name="T8" fmla="*/ 173 w 573"/>
                <a:gd name="T9" fmla="*/ 63 h 770"/>
                <a:gd name="T10" fmla="*/ 145 w 573"/>
                <a:gd name="T11" fmla="*/ 82 h 770"/>
                <a:gd name="T12" fmla="*/ 125 w 573"/>
                <a:gd name="T13" fmla="*/ 67 h 770"/>
                <a:gd name="T14" fmla="*/ 87 w 573"/>
                <a:gd name="T15" fmla="*/ 82 h 770"/>
                <a:gd name="T16" fmla="*/ 94 w 573"/>
                <a:gd name="T17" fmla="*/ 105 h 770"/>
                <a:gd name="T18" fmla="*/ 74 w 573"/>
                <a:gd name="T19" fmla="*/ 118 h 770"/>
                <a:gd name="T20" fmla="*/ 78 w 573"/>
                <a:gd name="T21" fmla="*/ 140 h 770"/>
                <a:gd name="T22" fmla="*/ 51 w 573"/>
                <a:gd name="T23" fmla="*/ 164 h 770"/>
                <a:gd name="T24" fmla="*/ 26 w 573"/>
                <a:gd name="T25" fmla="*/ 182 h 770"/>
                <a:gd name="T26" fmla="*/ 18 w 573"/>
                <a:gd name="T27" fmla="*/ 219 h 770"/>
                <a:gd name="T28" fmla="*/ 14 w 573"/>
                <a:gd name="T29" fmla="*/ 235 h 770"/>
                <a:gd name="T30" fmla="*/ 2 w 573"/>
                <a:gd name="T31" fmla="*/ 267 h 770"/>
                <a:gd name="T32" fmla="*/ 18 w 573"/>
                <a:gd name="T33" fmla="*/ 285 h 770"/>
                <a:gd name="T34" fmla="*/ 0 w 573"/>
                <a:gd name="T35" fmla="*/ 304 h 770"/>
                <a:gd name="T36" fmla="*/ 26 w 573"/>
                <a:gd name="T37" fmla="*/ 328 h 770"/>
                <a:gd name="T38" fmla="*/ 74 w 573"/>
                <a:gd name="T39" fmla="*/ 331 h 770"/>
                <a:gd name="T40" fmla="*/ 81 w 573"/>
                <a:gd name="T41" fmla="*/ 348 h 770"/>
                <a:gd name="T42" fmla="*/ 59 w 573"/>
                <a:gd name="T43" fmla="*/ 371 h 770"/>
                <a:gd name="T44" fmla="*/ 41 w 573"/>
                <a:gd name="T45" fmla="*/ 408 h 770"/>
                <a:gd name="T46" fmla="*/ 66 w 573"/>
                <a:gd name="T47" fmla="*/ 429 h 770"/>
                <a:gd name="T48" fmla="*/ 91 w 573"/>
                <a:gd name="T49" fmla="*/ 421 h 770"/>
                <a:gd name="T50" fmla="*/ 113 w 573"/>
                <a:gd name="T51" fmla="*/ 428 h 770"/>
                <a:gd name="T52" fmla="*/ 135 w 573"/>
                <a:gd name="T53" fmla="*/ 443 h 770"/>
                <a:gd name="T54" fmla="*/ 180 w 573"/>
                <a:gd name="T55" fmla="*/ 448 h 770"/>
                <a:gd name="T56" fmla="*/ 209 w 573"/>
                <a:gd name="T57" fmla="*/ 451 h 770"/>
                <a:gd name="T58" fmla="*/ 252 w 573"/>
                <a:gd name="T59" fmla="*/ 451 h 770"/>
                <a:gd name="T60" fmla="*/ 282 w 573"/>
                <a:gd name="T61" fmla="*/ 448 h 770"/>
                <a:gd name="T62" fmla="*/ 311 w 573"/>
                <a:gd name="T63" fmla="*/ 448 h 770"/>
                <a:gd name="T64" fmla="*/ 348 w 573"/>
                <a:gd name="T65" fmla="*/ 455 h 770"/>
                <a:gd name="T66" fmla="*/ 342 w 573"/>
                <a:gd name="T67" fmla="*/ 435 h 770"/>
                <a:gd name="T68" fmla="*/ 396 w 573"/>
                <a:gd name="T69" fmla="*/ 398 h 770"/>
                <a:gd name="T70" fmla="*/ 367 w 573"/>
                <a:gd name="T71" fmla="*/ 381 h 770"/>
                <a:gd name="T72" fmla="*/ 318 w 573"/>
                <a:gd name="T73" fmla="*/ 342 h 770"/>
                <a:gd name="T74" fmla="*/ 305 w 573"/>
                <a:gd name="T75" fmla="*/ 309 h 770"/>
                <a:gd name="T76" fmla="*/ 321 w 573"/>
                <a:gd name="T77" fmla="*/ 300 h 770"/>
                <a:gd name="T78" fmla="*/ 423 w 573"/>
                <a:gd name="T79" fmla="*/ 267 h 770"/>
                <a:gd name="T80" fmla="*/ 460 w 573"/>
                <a:gd name="T81" fmla="*/ 266 h 770"/>
                <a:gd name="T82" fmla="*/ 468 w 573"/>
                <a:gd name="T83" fmla="*/ 244 h 770"/>
                <a:gd name="T84" fmla="*/ 458 w 573"/>
                <a:gd name="T85" fmla="*/ 200 h 770"/>
                <a:gd name="T86" fmla="*/ 449 w 573"/>
                <a:gd name="T87" fmla="*/ 171 h 770"/>
                <a:gd name="T88" fmla="*/ 438 w 573"/>
                <a:gd name="T89" fmla="*/ 138 h 770"/>
                <a:gd name="T90" fmla="*/ 418 w 573"/>
                <a:gd name="T91" fmla="*/ 86 h 770"/>
                <a:gd name="T92" fmla="*/ 379 w 573"/>
                <a:gd name="T93" fmla="*/ 57 h 770"/>
                <a:gd name="T94" fmla="*/ 346 w 573"/>
                <a:gd name="T95" fmla="*/ 55 h 770"/>
                <a:gd name="T96" fmla="*/ 291 w 573"/>
                <a:gd name="T97" fmla="*/ 70 h 770"/>
                <a:gd name="T98" fmla="*/ 287 w 573"/>
                <a:gd name="T99" fmla="*/ 58 h 770"/>
                <a:gd name="T100" fmla="*/ 260 w 573"/>
                <a:gd name="T101" fmla="*/ 39 h 770"/>
                <a:gd name="T102" fmla="*/ 238 w 573"/>
                <a:gd name="T103" fmla="*/ 11 h 770"/>
                <a:gd name="T104" fmla="*/ 205 w 573"/>
                <a:gd name="T105" fmla="*/ 2 h 77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3"/>
                <a:gd name="T160" fmla="*/ 0 h 770"/>
                <a:gd name="T161" fmla="*/ 573 w 573"/>
                <a:gd name="T162" fmla="*/ 770 h 77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3" h="770">
                  <a:moveTo>
                    <a:pt x="236" y="0"/>
                  </a:moveTo>
                  <a:lnTo>
                    <a:pt x="224" y="9"/>
                  </a:lnTo>
                  <a:lnTo>
                    <a:pt x="224" y="18"/>
                  </a:lnTo>
                  <a:lnTo>
                    <a:pt x="226" y="25"/>
                  </a:lnTo>
                  <a:lnTo>
                    <a:pt x="229" y="36"/>
                  </a:lnTo>
                  <a:lnTo>
                    <a:pt x="231" y="54"/>
                  </a:lnTo>
                  <a:lnTo>
                    <a:pt x="224" y="61"/>
                  </a:lnTo>
                  <a:lnTo>
                    <a:pt x="224" y="70"/>
                  </a:lnTo>
                  <a:lnTo>
                    <a:pt x="226" y="81"/>
                  </a:lnTo>
                  <a:lnTo>
                    <a:pt x="242" y="95"/>
                  </a:lnTo>
                  <a:lnTo>
                    <a:pt x="254" y="97"/>
                  </a:lnTo>
                  <a:lnTo>
                    <a:pt x="258" y="120"/>
                  </a:lnTo>
                  <a:lnTo>
                    <a:pt x="233" y="113"/>
                  </a:lnTo>
                  <a:lnTo>
                    <a:pt x="222" y="102"/>
                  </a:lnTo>
                  <a:lnTo>
                    <a:pt x="211" y="106"/>
                  </a:lnTo>
                  <a:lnTo>
                    <a:pt x="192" y="131"/>
                  </a:lnTo>
                  <a:lnTo>
                    <a:pt x="186" y="138"/>
                  </a:lnTo>
                  <a:lnTo>
                    <a:pt x="177" y="136"/>
                  </a:lnTo>
                  <a:lnTo>
                    <a:pt x="174" y="127"/>
                  </a:lnTo>
                  <a:lnTo>
                    <a:pt x="167" y="118"/>
                  </a:lnTo>
                  <a:lnTo>
                    <a:pt x="152" y="111"/>
                  </a:lnTo>
                  <a:lnTo>
                    <a:pt x="127" y="111"/>
                  </a:lnTo>
                  <a:lnTo>
                    <a:pt x="120" y="122"/>
                  </a:lnTo>
                  <a:lnTo>
                    <a:pt x="106" y="136"/>
                  </a:lnTo>
                  <a:lnTo>
                    <a:pt x="118" y="147"/>
                  </a:lnTo>
                  <a:lnTo>
                    <a:pt x="118" y="166"/>
                  </a:lnTo>
                  <a:lnTo>
                    <a:pt x="115" y="175"/>
                  </a:lnTo>
                  <a:lnTo>
                    <a:pt x="111" y="184"/>
                  </a:lnTo>
                  <a:lnTo>
                    <a:pt x="95" y="195"/>
                  </a:lnTo>
                  <a:lnTo>
                    <a:pt x="90" y="197"/>
                  </a:lnTo>
                  <a:lnTo>
                    <a:pt x="93" y="211"/>
                  </a:lnTo>
                  <a:lnTo>
                    <a:pt x="99" y="222"/>
                  </a:lnTo>
                  <a:lnTo>
                    <a:pt x="95" y="234"/>
                  </a:lnTo>
                  <a:lnTo>
                    <a:pt x="86" y="247"/>
                  </a:lnTo>
                  <a:lnTo>
                    <a:pt x="72" y="263"/>
                  </a:lnTo>
                  <a:lnTo>
                    <a:pt x="63" y="273"/>
                  </a:lnTo>
                  <a:lnTo>
                    <a:pt x="49" y="284"/>
                  </a:lnTo>
                  <a:lnTo>
                    <a:pt x="38" y="288"/>
                  </a:lnTo>
                  <a:lnTo>
                    <a:pt x="31" y="304"/>
                  </a:lnTo>
                  <a:lnTo>
                    <a:pt x="29" y="329"/>
                  </a:lnTo>
                  <a:lnTo>
                    <a:pt x="22" y="343"/>
                  </a:lnTo>
                  <a:lnTo>
                    <a:pt x="22" y="366"/>
                  </a:lnTo>
                  <a:lnTo>
                    <a:pt x="13" y="375"/>
                  </a:lnTo>
                  <a:lnTo>
                    <a:pt x="11" y="382"/>
                  </a:lnTo>
                  <a:lnTo>
                    <a:pt x="18" y="393"/>
                  </a:lnTo>
                  <a:lnTo>
                    <a:pt x="22" y="409"/>
                  </a:lnTo>
                  <a:lnTo>
                    <a:pt x="31" y="423"/>
                  </a:lnTo>
                  <a:lnTo>
                    <a:pt x="2" y="448"/>
                  </a:lnTo>
                  <a:lnTo>
                    <a:pt x="9" y="464"/>
                  </a:lnTo>
                  <a:lnTo>
                    <a:pt x="20" y="473"/>
                  </a:lnTo>
                  <a:lnTo>
                    <a:pt x="22" y="475"/>
                  </a:lnTo>
                  <a:lnTo>
                    <a:pt x="22" y="484"/>
                  </a:lnTo>
                  <a:lnTo>
                    <a:pt x="6" y="495"/>
                  </a:lnTo>
                  <a:lnTo>
                    <a:pt x="0" y="509"/>
                  </a:lnTo>
                  <a:lnTo>
                    <a:pt x="6" y="530"/>
                  </a:lnTo>
                  <a:lnTo>
                    <a:pt x="15" y="541"/>
                  </a:lnTo>
                  <a:lnTo>
                    <a:pt x="31" y="548"/>
                  </a:lnTo>
                  <a:lnTo>
                    <a:pt x="52" y="552"/>
                  </a:lnTo>
                  <a:lnTo>
                    <a:pt x="72" y="552"/>
                  </a:lnTo>
                  <a:lnTo>
                    <a:pt x="90" y="555"/>
                  </a:lnTo>
                  <a:lnTo>
                    <a:pt x="102" y="564"/>
                  </a:lnTo>
                  <a:lnTo>
                    <a:pt x="115" y="575"/>
                  </a:lnTo>
                  <a:lnTo>
                    <a:pt x="99" y="582"/>
                  </a:lnTo>
                  <a:lnTo>
                    <a:pt x="88" y="596"/>
                  </a:lnTo>
                  <a:lnTo>
                    <a:pt x="74" y="607"/>
                  </a:lnTo>
                  <a:lnTo>
                    <a:pt x="72" y="621"/>
                  </a:lnTo>
                  <a:lnTo>
                    <a:pt x="65" y="650"/>
                  </a:lnTo>
                  <a:lnTo>
                    <a:pt x="56" y="671"/>
                  </a:lnTo>
                  <a:lnTo>
                    <a:pt x="49" y="682"/>
                  </a:lnTo>
                  <a:lnTo>
                    <a:pt x="65" y="705"/>
                  </a:lnTo>
                  <a:lnTo>
                    <a:pt x="70" y="712"/>
                  </a:lnTo>
                  <a:lnTo>
                    <a:pt x="81" y="718"/>
                  </a:lnTo>
                  <a:lnTo>
                    <a:pt x="90" y="718"/>
                  </a:lnTo>
                  <a:lnTo>
                    <a:pt x="104" y="712"/>
                  </a:lnTo>
                  <a:lnTo>
                    <a:pt x="111" y="705"/>
                  </a:lnTo>
                  <a:lnTo>
                    <a:pt x="113" y="703"/>
                  </a:lnTo>
                  <a:lnTo>
                    <a:pt x="131" y="705"/>
                  </a:lnTo>
                  <a:lnTo>
                    <a:pt x="138" y="716"/>
                  </a:lnTo>
                  <a:lnTo>
                    <a:pt x="145" y="728"/>
                  </a:lnTo>
                  <a:lnTo>
                    <a:pt x="154" y="739"/>
                  </a:lnTo>
                  <a:lnTo>
                    <a:pt x="165" y="741"/>
                  </a:lnTo>
                  <a:lnTo>
                    <a:pt x="190" y="739"/>
                  </a:lnTo>
                  <a:lnTo>
                    <a:pt x="202" y="737"/>
                  </a:lnTo>
                  <a:lnTo>
                    <a:pt x="220" y="748"/>
                  </a:lnTo>
                  <a:lnTo>
                    <a:pt x="231" y="743"/>
                  </a:lnTo>
                  <a:lnTo>
                    <a:pt x="245" y="746"/>
                  </a:lnTo>
                  <a:lnTo>
                    <a:pt x="256" y="755"/>
                  </a:lnTo>
                  <a:lnTo>
                    <a:pt x="276" y="746"/>
                  </a:lnTo>
                  <a:lnTo>
                    <a:pt x="295" y="746"/>
                  </a:lnTo>
                  <a:lnTo>
                    <a:pt x="308" y="755"/>
                  </a:lnTo>
                  <a:lnTo>
                    <a:pt x="320" y="759"/>
                  </a:lnTo>
                  <a:lnTo>
                    <a:pt x="331" y="750"/>
                  </a:lnTo>
                  <a:lnTo>
                    <a:pt x="345" y="750"/>
                  </a:lnTo>
                  <a:lnTo>
                    <a:pt x="365" y="746"/>
                  </a:lnTo>
                  <a:lnTo>
                    <a:pt x="379" y="755"/>
                  </a:lnTo>
                  <a:lnTo>
                    <a:pt x="381" y="750"/>
                  </a:lnTo>
                  <a:lnTo>
                    <a:pt x="397" y="762"/>
                  </a:lnTo>
                  <a:lnTo>
                    <a:pt x="410" y="769"/>
                  </a:lnTo>
                  <a:lnTo>
                    <a:pt x="426" y="762"/>
                  </a:lnTo>
                  <a:lnTo>
                    <a:pt x="429" y="750"/>
                  </a:lnTo>
                  <a:lnTo>
                    <a:pt x="419" y="737"/>
                  </a:lnTo>
                  <a:lnTo>
                    <a:pt x="417" y="728"/>
                  </a:lnTo>
                  <a:lnTo>
                    <a:pt x="410" y="705"/>
                  </a:lnTo>
                  <a:lnTo>
                    <a:pt x="467" y="666"/>
                  </a:lnTo>
                  <a:lnTo>
                    <a:pt x="483" y="666"/>
                  </a:lnTo>
                  <a:lnTo>
                    <a:pt x="485" y="659"/>
                  </a:lnTo>
                  <a:lnTo>
                    <a:pt x="465" y="652"/>
                  </a:lnTo>
                  <a:lnTo>
                    <a:pt x="449" y="637"/>
                  </a:lnTo>
                  <a:lnTo>
                    <a:pt x="413" y="602"/>
                  </a:lnTo>
                  <a:lnTo>
                    <a:pt x="408" y="577"/>
                  </a:lnTo>
                  <a:lnTo>
                    <a:pt x="388" y="573"/>
                  </a:lnTo>
                  <a:lnTo>
                    <a:pt x="385" y="548"/>
                  </a:lnTo>
                  <a:lnTo>
                    <a:pt x="381" y="527"/>
                  </a:lnTo>
                  <a:lnTo>
                    <a:pt x="372" y="516"/>
                  </a:lnTo>
                  <a:lnTo>
                    <a:pt x="376" y="507"/>
                  </a:lnTo>
                  <a:lnTo>
                    <a:pt x="381" y="502"/>
                  </a:lnTo>
                  <a:lnTo>
                    <a:pt x="392" y="502"/>
                  </a:lnTo>
                  <a:lnTo>
                    <a:pt x="429" y="493"/>
                  </a:lnTo>
                  <a:lnTo>
                    <a:pt x="501" y="455"/>
                  </a:lnTo>
                  <a:lnTo>
                    <a:pt x="517" y="448"/>
                  </a:lnTo>
                  <a:lnTo>
                    <a:pt x="533" y="439"/>
                  </a:lnTo>
                  <a:lnTo>
                    <a:pt x="544" y="452"/>
                  </a:lnTo>
                  <a:lnTo>
                    <a:pt x="562" y="445"/>
                  </a:lnTo>
                  <a:lnTo>
                    <a:pt x="567" y="427"/>
                  </a:lnTo>
                  <a:lnTo>
                    <a:pt x="565" y="418"/>
                  </a:lnTo>
                  <a:lnTo>
                    <a:pt x="572" y="407"/>
                  </a:lnTo>
                  <a:lnTo>
                    <a:pt x="562" y="393"/>
                  </a:lnTo>
                  <a:lnTo>
                    <a:pt x="553" y="370"/>
                  </a:lnTo>
                  <a:lnTo>
                    <a:pt x="560" y="336"/>
                  </a:lnTo>
                  <a:lnTo>
                    <a:pt x="549" y="320"/>
                  </a:lnTo>
                  <a:lnTo>
                    <a:pt x="544" y="302"/>
                  </a:lnTo>
                  <a:lnTo>
                    <a:pt x="549" y="286"/>
                  </a:lnTo>
                  <a:lnTo>
                    <a:pt x="547" y="273"/>
                  </a:lnTo>
                  <a:lnTo>
                    <a:pt x="522" y="247"/>
                  </a:lnTo>
                  <a:lnTo>
                    <a:pt x="535" y="232"/>
                  </a:lnTo>
                  <a:lnTo>
                    <a:pt x="535" y="204"/>
                  </a:lnTo>
                  <a:lnTo>
                    <a:pt x="537" y="172"/>
                  </a:lnTo>
                  <a:lnTo>
                    <a:pt x="512" y="145"/>
                  </a:lnTo>
                  <a:lnTo>
                    <a:pt x="499" y="129"/>
                  </a:lnTo>
                  <a:lnTo>
                    <a:pt x="485" y="113"/>
                  </a:lnTo>
                  <a:lnTo>
                    <a:pt x="463" y="95"/>
                  </a:lnTo>
                  <a:lnTo>
                    <a:pt x="447" y="86"/>
                  </a:lnTo>
                  <a:lnTo>
                    <a:pt x="438" y="84"/>
                  </a:lnTo>
                  <a:lnTo>
                    <a:pt x="424" y="93"/>
                  </a:lnTo>
                  <a:lnTo>
                    <a:pt x="413" y="100"/>
                  </a:lnTo>
                  <a:lnTo>
                    <a:pt x="379" y="125"/>
                  </a:lnTo>
                  <a:lnTo>
                    <a:pt x="356" y="118"/>
                  </a:lnTo>
                  <a:lnTo>
                    <a:pt x="347" y="118"/>
                  </a:lnTo>
                  <a:lnTo>
                    <a:pt x="347" y="109"/>
                  </a:lnTo>
                  <a:lnTo>
                    <a:pt x="351" y="97"/>
                  </a:lnTo>
                  <a:lnTo>
                    <a:pt x="356" y="88"/>
                  </a:lnTo>
                  <a:lnTo>
                    <a:pt x="326" y="68"/>
                  </a:lnTo>
                  <a:lnTo>
                    <a:pt x="317" y="65"/>
                  </a:lnTo>
                  <a:lnTo>
                    <a:pt x="301" y="54"/>
                  </a:lnTo>
                  <a:lnTo>
                    <a:pt x="297" y="31"/>
                  </a:lnTo>
                  <a:lnTo>
                    <a:pt x="290" y="18"/>
                  </a:lnTo>
                  <a:lnTo>
                    <a:pt x="279" y="18"/>
                  </a:lnTo>
                  <a:lnTo>
                    <a:pt x="267" y="4"/>
                  </a:lnTo>
                  <a:lnTo>
                    <a:pt x="251" y="2"/>
                  </a:lnTo>
                  <a:lnTo>
                    <a:pt x="236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0" name="Freeform 32"/>
            <p:cNvSpPr>
              <a:spLocks/>
            </p:cNvSpPr>
            <p:nvPr/>
          </p:nvSpPr>
          <p:spPr bwMode="auto">
            <a:xfrm>
              <a:off x="3632" y="2310"/>
              <a:ext cx="593" cy="512"/>
            </a:xfrm>
            <a:custGeom>
              <a:avLst/>
              <a:gdLst>
                <a:gd name="T0" fmla="*/ 10 w 623"/>
                <a:gd name="T1" fmla="*/ 86 h 583"/>
                <a:gd name="T2" fmla="*/ 0 w 623"/>
                <a:gd name="T3" fmla="*/ 111 h 583"/>
                <a:gd name="T4" fmla="*/ 23 w 623"/>
                <a:gd name="T5" fmla="*/ 132 h 583"/>
                <a:gd name="T6" fmla="*/ 18 w 623"/>
                <a:gd name="T7" fmla="*/ 151 h 583"/>
                <a:gd name="T8" fmla="*/ 28 w 623"/>
                <a:gd name="T9" fmla="*/ 166 h 583"/>
                <a:gd name="T10" fmla="*/ 35 w 623"/>
                <a:gd name="T11" fmla="*/ 198 h 583"/>
                <a:gd name="T12" fmla="*/ 37 w 623"/>
                <a:gd name="T13" fmla="*/ 209 h 583"/>
                <a:gd name="T14" fmla="*/ 30 w 623"/>
                <a:gd name="T15" fmla="*/ 221 h 583"/>
                <a:gd name="T16" fmla="*/ 45 w 623"/>
                <a:gd name="T17" fmla="*/ 227 h 583"/>
                <a:gd name="T18" fmla="*/ 60 w 623"/>
                <a:gd name="T19" fmla="*/ 235 h 583"/>
                <a:gd name="T20" fmla="*/ 72 w 623"/>
                <a:gd name="T21" fmla="*/ 253 h 583"/>
                <a:gd name="T22" fmla="*/ 88 w 623"/>
                <a:gd name="T23" fmla="*/ 266 h 583"/>
                <a:gd name="T24" fmla="*/ 117 w 623"/>
                <a:gd name="T25" fmla="*/ 270 h 583"/>
                <a:gd name="T26" fmla="*/ 136 w 623"/>
                <a:gd name="T27" fmla="*/ 270 h 583"/>
                <a:gd name="T28" fmla="*/ 166 w 623"/>
                <a:gd name="T29" fmla="*/ 291 h 583"/>
                <a:gd name="T30" fmla="*/ 202 w 623"/>
                <a:gd name="T31" fmla="*/ 301 h 583"/>
                <a:gd name="T32" fmla="*/ 230 w 623"/>
                <a:gd name="T33" fmla="*/ 298 h 583"/>
                <a:gd name="T34" fmla="*/ 258 w 623"/>
                <a:gd name="T35" fmla="*/ 310 h 583"/>
                <a:gd name="T36" fmla="*/ 271 w 623"/>
                <a:gd name="T37" fmla="*/ 313 h 583"/>
                <a:gd name="T38" fmla="*/ 291 w 623"/>
                <a:gd name="T39" fmla="*/ 320 h 583"/>
                <a:gd name="T40" fmla="*/ 315 w 623"/>
                <a:gd name="T41" fmla="*/ 333 h 583"/>
                <a:gd name="T42" fmla="*/ 333 w 623"/>
                <a:gd name="T43" fmla="*/ 335 h 583"/>
                <a:gd name="T44" fmla="*/ 350 w 623"/>
                <a:gd name="T45" fmla="*/ 327 h 583"/>
                <a:gd name="T46" fmla="*/ 446 w 623"/>
                <a:gd name="T47" fmla="*/ 346 h 583"/>
                <a:gd name="T48" fmla="*/ 451 w 623"/>
                <a:gd name="T49" fmla="*/ 327 h 583"/>
                <a:gd name="T50" fmla="*/ 495 w 623"/>
                <a:gd name="T51" fmla="*/ 270 h 583"/>
                <a:gd name="T52" fmla="*/ 510 w 623"/>
                <a:gd name="T53" fmla="*/ 249 h 583"/>
                <a:gd name="T54" fmla="*/ 492 w 623"/>
                <a:gd name="T55" fmla="*/ 216 h 583"/>
                <a:gd name="T56" fmla="*/ 467 w 623"/>
                <a:gd name="T57" fmla="*/ 192 h 583"/>
                <a:gd name="T58" fmla="*/ 467 w 623"/>
                <a:gd name="T59" fmla="*/ 169 h 583"/>
                <a:gd name="T60" fmla="*/ 465 w 623"/>
                <a:gd name="T61" fmla="*/ 151 h 583"/>
                <a:gd name="T62" fmla="*/ 465 w 623"/>
                <a:gd name="T63" fmla="*/ 140 h 583"/>
                <a:gd name="T64" fmla="*/ 484 w 623"/>
                <a:gd name="T65" fmla="*/ 121 h 583"/>
                <a:gd name="T66" fmla="*/ 475 w 623"/>
                <a:gd name="T67" fmla="*/ 85 h 583"/>
                <a:gd name="T68" fmla="*/ 469 w 623"/>
                <a:gd name="T69" fmla="*/ 61 h 583"/>
                <a:gd name="T70" fmla="*/ 446 w 623"/>
                <a:gd name="T71" fmla="*/ 39 h 583"/>
                <a:gd name="T72" fmla="*/ 385 w 623"/>
                <a:gd name="T73" fmla="*/ 37 h 583"/>
                <a:gd name="T74" fmla="*/ 319 w 623"/>
                <a:gd name="T75" fmla="*/ 33 h 583"/>
                <a:gd name="T76" fmla="*/ 282 w 623"/>
                <a:gd name="T77" fmla="*/ 25 h 583"/>
                <a:gd name="T78" fmla="*/ 261 w 623"/>
                <a:gd name="T79" fmla="*/ 35 h 583"/>
                <a:gd name="T80" fmla="*/ 239 w 623"/>
                <a:gd name="T81" fmla="*/ 24 h 583"/>
                <a:gd name="T82" fmla="*/ 223 w 623"/>
                <a:gd name="T83" fmla="*/ 22 h 583"/>
                <a:gd name="T84" fmla="*/ 202 w 623"/>
                <a:gd name="T85" fmla="*/ 2 h 583"/>
                <a:gd name="T86" fmla="*/ 170 w 623"/>
                <a:gd name="T87" fmla="*/ 4 h 583"/>
                <a:gd name="T88" fmla="*/ 138 w 623"/>
                <a:gd name="T89" fmla="*/ 13 h 583"/>
                <a:gd name="T90" fmla="*/ 91 w 623"/>
                <a:gd name="T91" fmla="*/ 28 h 583"/>
                <a:gd name="T92" fmla="*/ 48 w 623"/>
                <a:gd name="T93" fmla="*/ 41 h 583"/>
                <a:gd name="T94" fmla="*/ 23 w 623"/>
                <a:gd name="T95" fmla="*/ 61 h 58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23"/>
                <a:gd name="T145" fmla="*/ 0 h 583"/>
                <a:gd name="T146" fmla="*/ 623 w 623"/>
                <a:gd name="T147" fmla="*/ 583 h 58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23" h="583">
                  <a:moveTo>
                    <a:pt x="15" y="109"/>
                  </a:moveTo>
                  <a:lnTo>
                    <a:pt x="13" y="145"/>
                  </a:lnTo>
                  <a:lnTo>
                    <a:pt x="13" y="168"/>
                  </a:lnTo>
                  <a:lnTo>
                    <a:pt x="0" y="186"/>
                  </a:lnTo>
                  <a:lnTo>
                    <a:pt x="25" y="213"/>
                  </a:lnTo>
                  <a:lnTo>
                    <a:pt x="27" y="222"/>
                  </a:lnTo>
                  <a:lnTo>
                    <a:pt x="22" y="240"/>
                  </a:lnTo>
                  <a:lnTo>
                    <a:pt x="22" y="254"/>
                  </a:lnTo>
                  <a:lnTo>
                    <a:pt x="36" y="270"/>
                  </a:lnTo>
                  <a:lnTo>
                    <a:pt x="34" y="279"/>
                  </a:lnTo>
                  <a:lnTo>
                    <a:pt x="31" y="311"/>
                  </a:lnTo>
                  <a:lnTo>
                    <a:pt x="43" y="334"/>
                  </a:lnTo>
                  <a:lnTo>
                    <a:pt x="50" y="345"/>
                  </a:lnTo>
                  <a:lnTo>
                    <a:pt x="45" y="352"/>
                  </a:lnTo>
                  <a:lnTo>
                    <a:pt x="45" y="366"/>
                  </a:lnTo>
                  <a:lnTo>
                    <a:pt x="38" y="372"/>
                  </a:lnTo>
                  <a:lnTo>
                    <a:pt x="38" y="379"/>
                  </a:lnTo>
                  <a:lnTo>
                    <a:pt x="54" y="381"/>
                  </a:lnTo>
                  <a:lnTo>
                    <a:pt x="68" y="386"/>
                  </a:lnTo>
                  <a:lnTo>
                    <a:pt x="72" y="395"/>
                  </a:lnTo>
                  <a:lnTo>
                    <a:pt x="72" y="409"/>
                  </a:lnTo>
                  <a:lnTo>
                    <a:pt x="88" y="425"/>
                  </a:lnTo>
                  <a:lnTo>
                    <a:pt x="102" y="431"/>
                  </a:lnTo>
                  <a:lnTo>
                    <a:pt x="107" y="447"/>
                  </a:lnTo>
                  <a:lnTo>
                    <a:pt x="125" y="472"/>
                  </a:lnTo>
                  <a:lnTo>
                    <a:pt x="143" y="456"/>
                  </a:lnTo>
                  <a:lnTo>
                    <a:pt x="157" y="452"/>
                  </a:lnTo>
                  <a:lnTo>
                    <a:pt x="166" y="454"/>
                  </a:lnTo>
                  <a:lnTo>
                    <a:pt x="195" y="486"/>
                  </a:lnTo>
                  <a:lnTo>
                    <a:pt x="202" y="488"/>
                  </a:lnTo>
                  <a:lnTo>
                    <a:pt x="239" y="504"/>
                  </a:lnTo>
                  <a:lnTo>
                    <a:pt x="246" y="506"/>
                  </a:lnTo>
                  <a:lnTo>
                    <a:pt x="262" y="502"/>
                  </a:lnTo>
                  <a:lnTo>
                    <a:pt x="280" y="500"/>
                  </a:lnTo>
                  <a:lnTo>
                    <a:pt x="293" y="506"/>
                  </a:lnTo>
                  <a:lnTo>
                    <a:pt x="314" y="522"/>
                  </a:lnTo>
                  <a:lnTo>
                    <a:pt x="321" y="531"/>
                  </a:lnTo>
                  <a:lnTo>
                    <a:pt x="330" y="525"/>
                  </a:lnTo>
                  <a:lnTo>
                    <a:pt x="339" y="522"/>
                  </a:lnTo>
                  <a:lnTo>
                    <a:pt x="355" y="536"/>
                  </a:lnTo>
                  <a:lnTo>
                    <a:pt x="371" y="550"/>
                  </a:lnTo>
                  <a:lnTo>
                    <a:pt x="385" y="559"/>
                  </a:lnTo>
                  <a:lnTo>
                    <a:pt x="400" y="566"/>
                  </a:lnTo>
                  <a:lnTo>
                    <a:pt x="407" y="563"/>
                  </a:lnTo>
                  <a:lnTo>
                    <a:pt x="416" y="554"/>
                  </a:lnTo>
                  <a:lnTo>
                    <a:pt x="428" y="550"/>
                  </a:lnTo>
                  <a:lnTo>
                    <a:pt x="448" y="556"/>
                  </a:lnTo>
                  <a:lnTo>
                    <a:pt x="544" y="582"/>
                  </a:lnTo>
                  <a:lnTo>
                    <a:pt x="558" y="568"/>
                  </a:lnTo>
                  <a:lnTo>
                    <a:pt x="549" y="550"/>
                  </a:lnTo>
                  <a:lnTo>
                    <a:pt x="537" y="518"/>
                  </a:lnTo>
                  <a:lnTo>
                    <a:pt x="603" y="456"/>
                  </a:lnTo>
                  <a:lnTo>
                    <a:pt x="617" y="443"/>
                  </a:lnTo>
                  <a:lnTo>
                    <a:pt x="622" y="418"/>
                  </a:lnTo>
                  <a:lnTo>
                    <a:pt x="610" y="388"/>
                  </a:lnTo>
                  <a:lnTo>
                    <a:pt x="599" y="363"/>
                  </a:lnTo>
                  <a:lnTo>
                    <a:pt x="580" y="334"/>
                  </a:lnTo>
                  <a:lnTo>
                    <a:pt x="569" y="322"/>
                  </a:lnTo>
                  <a:lnTo>
                    <a:pt x="567" y="304"/>
                  </a:lnTo>
                  <a:lnTo>
                    <a:pt x="569" y="284"/>
                  </a:lnTo>
                  <a:lnTo>
                    <a:pt x="574" y="265"/>
                  </a:lnTo>
                  <a:lnTo>
                    <a:pt x="567" y="254"/>
                  </a:lnTo>
                  <a:lnTo>
                    <a:pt x="558" y="245"/>
                  </a:lnTo>
                  <a:lnTo>
                    <a:pt x="567" y="234"/>
                  </a:lnTo>
                  <a:lnTo>
                    <a:pt x="583" y="209"/>
                  </a:lnTo>
                  <a:lnTo>
                    <a:pt x="590" y="204"/>
                  </a:lnTo>
                  <a:lnTo>
                    <a:pt x="585" y="163"/>
                  </a:lnTo>
                  <a:lnTo>
                    <a:pt x="578" y="143"/>
                  </a:lnTo>
                  <a:lnTo>
                    <a:pt x="571" y="122"/>
                  </a:lnTo>
                  <a:lnTo>
                    <a:pt x="571" y="102"/>
                  </a:lnTo>
                  <a:lnTo>
                    <a:pt x="560" y="84"/>
                  </a:lnTo>
                  <a:lnTo>
                    <a:pt x="544" y="65"/>
                  </a:lnTo>
                  <a:lnTo>
                    <a:pt x="526" y="63"/>
                  </a:lnTo>
                  <a:lnTo>
                    <a:pt x="471" y="63"/>
                  </a:lnTo>
                  <a:lnTo>
                    <a:pt x="442" y="61"/>
                  </a:lnTo>
                  <a:lnTo>
                    <a:pt x="389" y="56"/>
                  </a:lnTo>
                  <a:lnTo>
                    <a:pt x="366" y="45"/>
                  </a:lnTo>
                  <a:lnTo>
                    <a:pt x="344" y="43"/>
                  </a:lnTo>
                  <a:lnTo>
                    <a:pt x="332" y="47"/>
                  </a:lnTo>
                  <a:lnTo>
                    <a:pt x="318" y="59"/>
                  </a:lnTo>
                  <a:lnTo>
                    <a:pt x="305" y="54"/>
                  </a:lnTo>
                  <a:lnTo>
                    <a:pt x="291" y="40"/>
                  </a:lnTo>
                  <a:lnTo>
                    <a:pt x="277" y="40"/>
                  </a:lnTo>
                  <a:lnTo>
                    <a:pt x="271" y="36"/>
                  </a:lnTo>
                  <a:lnTo>
                    <a:pt x="266" y="18"/>
                  </a:lnTo>
                  <a:lnTo>
                    <a:pt x="246" y="2"/>
                  </a:lnTo>
                  <a:lnTo>
                    <a:pt x="232" y="0"/>
                  </a:lnTo>
                  <a:lnTo>
                    <a:pt x="207" y="6"/>
                  </a:lnTo>
                  <a:lnTo>
                    <a:pt x="186" y="13"/>
                  </a:lnTo>
                  <a:lnTo>
                    <a:pt x="168" y="22"/>
                  </a:lnTo>
                  <a:lnTo>
                    <a:pt x="141" y="38"/>
                  </a:lnTo>
                  <a:lnTo>
                    <a:pt x="111" y="47"/>
                  </a:lnTo>
                  <a:lnTo>
                    <a:pt x="86" y="59"/>
                  </a:lnTo>
                  <a:lnTo>
                    <a:pt x="59" y="70"/>
                  </a:lnTo>
                  <a:lnTo>
                    <a:pt x="45" y="88"/>
                  </a:lnTo>
                  <a:lnTo>
                    <a:pt x="27" y="102"/>
                  </a:lnTo>
                  <a:lnTo>
                    <a:pt x="15" y="109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1" name="Freeform 33"/>
            <p:cNvSpPr>
              <a:spLocks/>
            </p:cNvSpPr>
            <p:nvPr/>
          </p:nvSpPr>
          <p:spPr bwMode="auto">
            <a:xfrm>
              <a:off x="4029" y="2182"/>
              <a:ext cx="308" cy="222"/>
            </a:xfrm>
            <a:custGeom>
              <a:avLst/>
              <a:gdLst>
                <a:gd name="T0" fmla="*/ 2 w 324"/>
                <a:gd name="T1" fmla="*/ 14 h 253"/>
                <a:gd name="T2" fmla="*/ 0 w 324"/>
                <a:gd name="T3" fmla="*/ 20 h 253"/>
                <a:gd name="T4" fmla="*/ 4 w 324"/>
                <a:gd name="T5" fmla="*/ 39 h 253"/>
                <a:gd name="T6" fmla="*/ 16 w 324"/>
                <a:gd name="T7" fmla="*/ 64 h 253"/>
                <a:gd name="T8" fmla="*/ 26 w 324"/>
                <a:gd name="T9" fmla="*/ 71 h 253"/>
                <a:gd name="T10" fmla="*/ 49 w 324"/>
                <a:gd name="T11" fmla="*/ 78 h 253"/>
                <a:gd name="T12" fmla="*/ 59 w 324"/>
                <a:gd name="T13" fmla="*/ 80 h 253"/>
                <a:gd name="T14" fmla="*/ 61 w 324"/>
                <a:gd name="T15" fmla="*/ 89 h 253"/>
                <a:gd name="T16" fmla="*/ 61 w 324"/>
                <a:gd name="T17" fmla="*/ 104 h 253"/>
                <a:gd name="T18" fmla="*/ 85 w 324"/>
                <a:gd name="T19" fmla="*/ 121 h 253"/>
                <a:gd name="T20" fmla="*/ 100 w 324"/>
                <a:gd name="T21" fmla="*/ 126 h 253"/>
                <a:gd name="T22" fmla="*/ 107 w 324"/>
                <a:gd name="T23" fmla="*/ 129 h 253"/>
                <a:gd name="T24" fmla="*/ 127 w 324"/>
                <a:gd name="T25" fmla="*/ 147 h 253"/>
                <a:gd name="T26" fmla="*/ 133 w 324"/>
                <a:gd name="T27" fmla="*/ 143 h 253"/>
                <a:gd name="T28" fmla="*/ 148 w 324"/>
                <a:gd name="T29" fmla="*/ 142 h 253"/>
                <a:gd name="T30" fmla="*/ 164 w 324"/>
                <a:gd name="T31" fmla="*/ 149 h 253"/>
                <a:gd name="T32" fmla="*/ 176 w 324"/>
                <a:gd name="T33" fmla="*/ 146 h 253"/>
                <a:gd name="T34" fmla="*/ 191 w 324"/>
                <a:gd name="T35" fmla="*/ 130 h 253"/>
                <a:gd name="T36" fmla="*/ 204 w 324"/>
                <a:gd name="T37" fmla="*/ 126 h 253"/>
                <a:gd name="T38" fmla="*/ 215 w 324"/>
                <a:gd name="T39" fmla="*/ 129 h 253"/>
                <a:gd name="T40" fmla="*/ 222 w 324"/>
                <a:gd name="T41" fmla="*/ 128 h 253"/>
                <a:gd name="T42" fmla="*/ 224 w 324"/>
                <a:gd name="T43" fmla="*/ 123 h 253"/>
                <a:gd name="T44" fmla="*/ 226 w 324"/>
                <a:gd name="T45" fmla="*/ 94 h 253"/>
                <a:gd name="T46" fmla="*/ 234 w 324"/>
                <a:gd name="T47" fmla="*/ 85 h 253"/>
                <a:gd name="T48" fmla="*/ 234 w 324"/>
                <a:gd name="T49" fmla="*/ 72 h 253"/>
                <a:gd name="T50" fmla="*/ 235 w 324"/>
                <a:gd name="T51" fmla="*/ 68 h 253"/>
                <a:gd name="T52" fmla="*/ 251 w 324"/>
                <a:gd name="T53" fmla="*/ 61 h 253"/>
                <a:gd name="T54" fmla="*/ 264 w 324"/>
                <a:gd name="T55" fmla="*/ 61 h 253"/>
                <a:gd name="T56" fmla="*/ 264 w 324"/>
                <a:gd name="T57" fmla="*/ 47 h 253"/>
                <a:gd name="T58" fmla="*/ 260 w 324"/>
                <a:gd name="T59" fmla="*/ 35 h 253"/>
                <a:gd name="T60" fmla="*/ 251 w 324"/>
                <a:gd name="T61" fmla="*/ 31 h 253"/>
                <a:gd name="T62" fmla="*/ 245 w 324"/>
                <a:gd name="T63" fmla="*/ 32 h 253"/>
                <a:gd name="T64" fmla="*/ 228 w 324"/>
                <a:gd name="T65" fmla="*/ 20 h 253"/>
                <a:gd name="T66" fmla="*/ 218 w 324"/>
                <a:gd name="T67" fmla="*/ 12 h 253"/>
                <a:gd name="T68" fmla="*/ 206 w 324"/>
                <a:gd name="T69" fmla="*/ 12 h 253"/>
                <a:gd name="T70" fmla="*/ 182 w 324"/>
                <a:gd name="T71" fmla="*/ 12 h 253"/>
                <a:gd name="T72" fmla="*/ 178 w 324"/>
                <a:gd name="T73" fmla="*/ 9 h 253"/>
                <a:gd name="T74" fmla="*/ 173 w 324"/>
                <a:gd name="T75" fmla="*/ 2 h 253"/>
                <a:gd name="T76" fmla="*/ 165 w 324"/>
                <a:gd name="T77" fmla="*/ 0 h 253"/>
                <a:gd name="T78" fmla="*/ 144 w 324"/>
                <a:gd name="T79" fmla="*/ 0 h 253"/>
                <a:gd name="T80" fmla="*/ 136 w 324"/>
                <a:gd name="T81" fmla="*/ 7 h 253"/>
                <a:gd name="T82" fmla="*/ 127 w 324"/>
                <a:gd name="T83" fmla="*/ 5 h 253"/>
                <a:gd name="T84" fmla="*/ 115 w 324"/>
                <a:gd name="T85" fmla="*/ 4 h 253"/>
                <a:gd name="T86" fmla="*/ 107 w 324"/>
                <a:gd name="T87" fmla="*/ 4 h 253"/>
                <a:gd name="T88" fmla="*/ 98 w 324"/>
                <a:gd name="T89" fmla="*/ 4 h 253"/>
                <a:gd name="T90" fmla="*/ 91 w 324"/>
                <a:gd name="T91" fmla="*/ 8 h 253"/>
                <a:gd name="T92" fmla="*/ 76 w 324"/>
                <a:gd name="T93" fmla="*/ 4 h 253"/>
                <a:gd name="T94" fmla="*/ 48 w 324"/>
                <a:gd name="T95" fmla="*/ 2 h 253"/>
                <a:gd name="T96" fmla="*/ 42 w 324"/>
                <a:gd name="T97" fmla="*/ 0 h 253"/>
                <a:gd name="T98" fmla="*/ 32 w 324"/>
                <a:gd name="T99" fmla="*/ 4 h 253"/>
                <a:gd name="T100" fmla="*/ 18 w 324"/>
                <a:gd name="T101" fmla="*/ 11 h 253"/>
                <a:gd name="T102" fmla="*/ 2 w 324"/>
                <a:gd name="T103" fmla="*/ 14 h 2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4"/>
                <a:gd name="T157" fmla="*/ 0 h 253"/>
                <a:gd name="T158" fmla="*/ 324 w 324"/>
                <a:gd name="T159" fmla="*/ 253 h 25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4" h="253">
                  <a:moveTo>
                    <a:pt x="2" y="24"/>
                  </a:moveTo>
                  <a:lnTo>
                    <a:pt x="0" y="34"/>
                  </a:lnTo>
                  <a:lnTo>
                    <a:pt x="4" y="65"/>
                  </a:lnTo>
                  <a:lnTo>
                    <a:pt x="20" y="108"/>
                  </a:lnTo>
                  <a:lnTo>
                    <a:pt x="31" y="120"/>
                  </a:lnTo>
                  <a:lnTo>
                    <a:pt x="61" y="131"/>
                  </a:lnTo>
                  <a:lnTo>
                    <a:pt x="72" y="136"/>
                  </a:lnTo>
                  <a:lnTo>
                    <a:pt x="75" y="149"/>
                  </a:lnTo>
                  <a:lnTo>
                    <a:pt x="75" y="174"/>
                  </a:lnTo>
                  <a:lnTo>
                    <a:pt x="104" y="204"/>
                  </a:lnTo>
                  <a:lnTo>
                    <a:pt x="122" y="213"/>
                  </a:lnTo>
                  <a:lnTo>
                    <a:pt x="131" y="217"/>
                  </a:lnTo>
                  <a:lnTo>
                    <a:pt x="156" y="247"/>
                  </a:lnTo>
                  <a:lnTo>
                    <a:pt x="163" y="242"/>
                  </a:lnTo>
                  <a:lnTo>
                    <a:pt x="181" y="240"/>
                  </a:lnTo>
                  <a:lnTo>
                    <a:pt x="200" y="252"/>
                  </a:lnTo>
                  <a:lnTo>
                    <a:pt x="216" y="245"/>
                  </a:lnTo>
                  <a:lnTo>
                    <a:pt x="234" y="220"/>
                  </a:lnTo>
                  <a:lnTo>
                    <a:pt x="250" y="213"/>
                  </a:lnTo>
                  <a:lnTo>
                    <a:pt x="263" y="217"/>
                  </a:lnTo>
                  <a:lnTo>
                    <a:pt x="272" y="215"/>
                  </a:lnTo>
                  <a:lnTo>
                    <a:pt x="275" y="206"/>
                  </a:lnTo>
                  <a:lnTo>
                    <a:pt x="277" y="158"/>
                  </a:lnTo>
                  <a:lnTo>
                    <a:pt x="286" y="145"/>
                  </a:lnTo>
                  <a:lnTo>
                    <a:pt x="286" y="122"/>
                  </a:lnTo>
                  <a:lnTo>
                    <a:pt x="288" y="115"/>
                  </a:lnTo>
                  <a:lnTo>
                    <a:pt x="307" y="102"/>
                  </a:lnTo>
                  <a:lnTo>
                    <a:pt x="323" y="102"/>
                  </a:lnTo>
                  <a:lnTo>
                    <a:pt x="323" y="77"/>
                  </a:lnTo>
                  <a:lnTo>
                    <a:pt x="318" y="59"/>
                  </a:lnTo>
                  <a:lnTo>
                    <a:pt x="307" y="52"/>
                  </a:lnTo>
                  <a:lnTo>
                    <a:pt x="300" y="54"/>
                  </a:lnTo>
                  <a:lnTo>
                    <a:pt x="279" y="34"/>
                  </a:lnTo>
                  <a:lnTo>
                    <a:pt x="266" y="20"/>
                  </a:lnTo>
                  <a:lnTo>
                    <a:pt x="252" y="20"/>
                  </a:lnTo>
                  <a:lnTo>
                    <a:pt x="222" y="20"/>
                  </a:lnTo>
                  <a:lnTo>
                    <a:pt x="218" y="15"/>
                  </a:lnTo>
                  <a:lnTo>
                    <a:pt x="211" y="2"/>
                  </a:lnTo>
                  <a:lnTo>
                    <a:pt x="202" y="0"/>
                  </a:lnTo>
                  <a:lnTo>
                    <a:pt x="177" y="0"/>
                  </a:lnTo>
                  <a:lnTo>
                    <a:pt x="166" y="11"/>
                  </a:lnTo>
                  <a:lnTo>
                    <a:pt x="156" y="9"/>
                  </a:lnTo>
                  <a:lnTo>
                    <a:pt x="141" y="6"/>
                  </a:lnTo>
                  <a:lnTo>
                    <a:pt x="131" y="4"/>
                  </a:lnTo>
                  <a:lnTo>
                    <a:pt x="120" y="6"/>
                  </a:lnTo>
                  <a:lnTo>
                    <a:pt x="111" y="13"/>
                  </a:lnTo>
                  <a:lnTo>
                    <a:pt x="93" y="6"/>
                  </a:lnTo>
                  <a:lnTo>
                    <a:pt x="59" y="2"/>
                  </a:lnTo>
                  <a:lnTo>
                    <a:pt x="50" y="0"/>
                  </a:lnTo>
                  <a:lnTo>
                    <a:pt x="40" y="6"/>
                  </a:lnTo>
                  <a:lnTo>
                    <a:pt x="22" y="18"/>
                  </a:lnTo>
                  <a:lnTo>
                    <a:pt x="2" y="24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2" name="Freeform 34"/>
            <p:cNvSpPr>
              <a:spLocks/>
            </p:cNvSpPr>
            <p:nvPr/>
          </p:nvSpPr>
          <p:spPr bwMode="auto">
            <a:xfrm>
              <a:off x="4067" y="1945"/>
              <a:ext cx="47" cy="36"/>
            </a:xfrm>
            <a:custGeom>
              <a:avLst/>
              <a:gdLst>
                <a:gd name="T0" fmla="*/ 23 w 49"/>
                <a:gd name="T1" fmla="*/ 0 h 40"/>
                <a:gd name="T2" fmla="*/ 6 w 49"/>
                <a:gd name="T3" fmla="*/ 9 h 40"/>
                <a:gd name="T4" fmla="*/ 0 w 49"/>
                <a:gd name="T5" fmla="*/ 13 h 40"/>
                <a:gd name="T6" fmla="*/ 12 w 49"/>
                <a:gd name="T7" fmla="*/ 17 h 40"/>
                <a:gd name="T8" fmla="*/ 21 w 49"/>
                <a:gd name="T9" fmla="*/ 26 h 40"/>
                <a:gd name="T10" fmla="*/ 32 w 49"/>
                <a:gd name="T11" fmla="*/ 20 h 40"/>
                <a:gd name="T12" fmla="*/ 40 w 49"/>
                <a:gd name="T13" fmla="*/ 13 h 40"/>
                <a:gd name="T14" fmla="*/ 33 w 49"/>
                <a:gd name="T15" fmla="*/ 6 h 40"/>
                <a:gd name="T16" fmla="*/ 23 w 49"/>
                <a:gd name="T17" fmla="*/ 0 h 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9"/>
                <a:gd name="T28" fmla="*/ 0 h 40"/>
                <a:gd name="T29" fmla="*/ 49 w 49"/>
                <a:gd name="T30" fmla="*/ 40 h 4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9" h="40">
                  <a:moveTo>
                    <a:pt x="27" y="0"/>
                  </a:moveTo>
                  <a:lnTo>
                    <a:pt x="6" y="13"/>
                  </a:lnTo>
                  <a:lnTo>
                    <a:pt x="0" y="21"/>
                  </a:lnTo>
                  <a:lnTo>
                    <a:pt x="13" y="26"/>
                  </a:lnTo>
                  <a:lnTo>
                    <a:pt x="25" y="39"/>
                  </a:lnTo>
                  <a:lnTo>
                    <a:pt x="36" y="30"/>
                  </a:lnTo>
                  <a:lnTo>
                    <a:pt x="48" y="21"/>
                  </a:lnTo>
                  <a:lnTo>
                    <a:pt x="38" y="10"/>
                  </a:lnTo>
                  <a:lnTo>
                    <a:pt x="27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3" name="Freeform 35"/>
            <p:cNvSpPr>
              <a:spLocks/>
            </p:cNvSpPr>
            <p:nvPr/>
          </p:nvSpPr>
          <p:spPr bwMode="auto">
            <a:xfrm>
              <a:off x="4054" y="1986"/>
              <a:ext cx="68" cy="67"/>
            </a:xfrm>
            <a:custGeom>
              <a:avLst/>
              <a:gdLst>
                <a:gd name="T0" fmla="*/ 45 w 73"/>
                <a:gd name="T1" fmla="*/ 0 h 77"/>
                <a:gd name="T2" fmla="*/ 28 w 73"/>
                <a:gd name="T3" fmla="*/ 3 h 77"/>
                <a:gd name="T4" fmla="*/ 20 w 73"/>
                <a:gd name="T5" fmla="*/ 0 h 77"/>
                <a:gd name="T6" fmla="*/ 9 w 73"/>
                <a:gd name="T7" fmla="*/ 10 h 77"/>
                <a:gd name="T8" fmla="*/ 6 w 73"/>
                <a:gd name="T9" fmla="*/ 9 h 77"/>
                <a:gd name="T10" fmla="*/ 0 w 73"/>
                <a:gd name="T11" fmla="*/ 15 h 77"/>
                <a:gd name="T12" fmla="*/ 7 w 73"/>
                <a:gd name="T13" fmla="*/ 20 h 77"/>
                <a:gd name="T14" fmla="*/ 7 w 73"/>
                <a:gd name="T15" fmla="*/ 38 h 77"/>
                <a:gd name="T16" fmla="*/ 11 w 73"/>
                <a:gd name="T17" fmla="*/ 44 h 77"/>
                <a:gd name="T18" fmla="*/ 39 w 73"/>
                <a:gd name="T19" fmla="*/ 20 h 77"/>
                <a:gd name="T20" fmla="*/ 49 w 73"/>
                <a:gd name="T21" fmla="*/ 20 h 77"/>
                <a:gd name="T22" fmla="*/ 54 w 73"/>
                <a:gd name="T23" fmla="*/ 13 h 77"/>
                <a:gd name="T24" fmla="*/ 52 w 73"/>
                <a:gd name="T25" fmla="*/ 10 h 77"/>
                <a:gd name="T26" fmla="*/ 45 w 73"/>
                <a:gd name="T27" fmla="*/ 0 h 7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3"/>
                <a:gd name="T43" fmla="*/ 0 h 77"/>
                <a:gd name="T44" fmla="*/ 73 w 73"/>
                <a:gd name="T45" fmla="*/ 77 h 7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3" h="77">
                  <a:moveTo>
                    <a:pt x="60" y="0"/>
                  </a:moveTo>
                  <a:lnTo>
                    <a:pt x="36" y="4"/>
                  </a:lnTo>
                  <a:lnTo>
                    <a:pt x="27" y="0"/>
                  </a:lnTo>
                  <a:lnTo>
                    <a:pt x="13" y="18"/>
                  </a:lnTo>
                  <a:lnTo>
                    <a:pt x="6" y="16"/>
                  </a:lnTo>
                  <a:lnTo>
                    <a:pt x="0" y="27"/>
                  </a:lnTo>
                  <a:lnTo>
                    <a:pt x="9" y="34"/>
                  </a:lnTo>
                  <a:lnTo>
                    <a:pt x="9" y="66"/>
                  </a:lnTo>
                  <a:lnTo>
                    <a:pt x="15" y="76"/>
                  </a:lnTo>
                  <a:lnTo>
                    <a:pt x="51" y="34"/>
                  </a:lnTo>
                  <a:lnTo>
                    <a:pt x="65" y="34"/>
                  </a:lnTo>
                  <a:lnTo>
                    <a:pt x="72" y="23"/>
                  </a:lnTo>
                  <a:lnTo>
                    <a:pt x="69" y="18"/>
                  </a:lnTo>
                  <a:lnTo>
                    <a:pt x="60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4" name="Freeform 36"/>
            <p:cNvSpPr>
              <a:spLocks/>
            </p:cNvSpPr>
            <p:nvPr/>
          </p:nvSpPr>
          <p:spPr bwMode="auto">
            <a:xfrm>
              <a:off x="4133" y="1882"/>
              <a:ext cx="229" cy="188"/>
            </a:xfrm>
            <a:custGeom>
              <a:avLst/>
              <a:gdLst>
                <a:gd name="T0" fmla="*/ 185 w 242"/>
                <a:gd name="T1" fmla="*/ 119 h 214"/>
                <a:gd name="T2" fmla="*/ 184 w 242"/>
                <a:gd name="T3" fmla="*/ 112 h 214"/>
                <a:gd name="T4" fmla="*/ 191 w 242"/>
                <a:gd name="T5" fmla="*/ 105 h 214"/>
                <a:gd name="T6" fmla="*/ 191 w 242"/>
                <a:gd name="T7" fmla="*/ 96 h 214"/>
                <a:gd name="T8" fmla="*/ 176 w 242"/>
                <a:gd name="T9" fmla="*/ 89 h 214"/>
                <a:gd name="T10" fmla="*/ 172 w 242"/>
                <a:gd name="T11" fmla="*/ 85 h 214"/>
                <a:gd name="T12" fmla="*/ 169 w 242"/>
                <a:gd name="T13" fmla="*/ 73 h 214"/>
                <a:gd name="T14" fmla="*/ 160 w 242"/>
                <a:gd name="T15" fmla="*/ 61 h 214"/>
                <a:gd name="T16" fmla="*/ 152 w 242"/>
                <a:gd name="T17" fmla="*/ 53 h 214"/>
                <a:gd name="T18" fmla="*/ 152 w 242"/>
                <a:gd name="T19" fmla="*/ 47 h 214"/>
                <a:gd name="T20" fmla="*/ 158 w 242"/>
                <a:gd name="T21" fmla="*/ 40 h 214"/>
                <a:gd name="T22" fmla="*/ 178 w 242"/>
                <a:gd name="T23" fmla="*/ 41 h 214"/>
                <a:gd name="T24" fmla="*/ 187 w 242"/>
                <a:gd name="T25" fmla="*/ 35 h 214"/>
                <a:gd name="T26" fmla="*/ 193 w 242"/>
                <a:gd name="T27" fmla="*/ 16 h 214"/>
                <a:gd name="T28" fmla="*/ 191 w 242"/>
                <a:gd name="T29" fmla="*/ 9 h 214"/>
                <a:gd name="T30" fmla="*/ 181 w 242"/>
                <a:gd name="T31" fmla="*/ 8 h 214"/>
                <a:gd name="T32" fmla="*/ 162 w 242"/>
                <a:gd name="T33" fmla="*/ 9 h 214"/>
                <a:gd name="T34" fmla="*/ 138 w 242"/>
                <a:gd name="T35" fmla="*/ 9 h 214"/>
                <a:gd name="T36" fmla="*/ 118 w 242"/>
                <a:gd name="T37" fmla="*/ 4 h 214"/>
                <a:gd name="T38" fmla="*/ 105 w 242"/>
                <a:gd name="T39" fmla="*/ 2 h 214"/>
                <a:gd name="T40" fmla="*/ 92 w 242"/>
                <a:gd name="T41" fmla="*/ 0 h 214"/>
                <a:gd name="T42" fmla="*/ 82 w 242"/>
                <a:gd name="T43" fmla="*/ 11 h 214"/>
                <a:gd name="T44" fmla="*/ 69 w 242"/>
                <a:gd name="T45" fmla="*/ 18 h 214"/>
                <a:gd name="T46" fmla="*/ 49 w 242"/>
                <a:gd name="T47" fmla="*/ 17 h 214"/>
                <a:gd name="T48" fmla="*/ 37 w 242"/>
                <a:gd name="T49" fmla="*/ 22 h 214"/>
                <a:gd name="T50" fmla="*/ 18 w 242"/>
                <a:gd name="T51" fmla="*/ 36 h 214"/>
                <a:gd name="T52" fmla="*/ 4 w 242"/>
                <a:gd name="T53" fmla="*/ 47 h 214"/>
                <a:gd name="T54" fmla="*/ 0 w 242"/>
                <a:gd name="T55" fmla="*/ 52 h 214"/>
                <a:gd name="T56" fmla="*/ 9 w 242"/>
                <a:gd name="T57" fmla="*/ 63 h 214"/>
                <a:gd name="T58" fmla="*/ 18 w 242"/>
                <a:gd name="T59" fmla="*/ 78 h 214"/>
                <a:gd name="T60" fmla="*/ 26 w 242"/>
                <a:gd name="T61" fmla="*/ 86 h 214"/>
                <a:gd name="T62" fmla="*/ 37 w 242"/>
                <a:gd name="T63" fmla="*/ 83 h 214"/>
                <a:gd name="T64" fmla="*/ 55 w 242"/>
                <a:gd name="T65" fmla="*/ 79 h 214"/>
                <a:gd name="T66" fmla="*/ 53 w 242"/>
                <a:gd name="T67" fmla="*/ 90 h 214"/>
                <a:gd name="T68" fmla="*/ 47 w 242"/>
                <a:gd name="T69" fmla="*/ 105 h 214"/>
                <a:gd name="T70" fmla="*/ 49 w 242"/>
                <a:gd name="T71" fmla="*/ 108 h 214"/>
                <a:gd name="T72" fmla="*/ 56 w 242"/>
                <a:gd name="T73" fmla="*/ 108 h 214"/>
                <a:gd name="T74" fmla="*/ 69 w 242"/>
                <a:gd name="T75" fmla="*/ 105 h 214"/>
                <a:gd name="T76" fmla="*/ 92 w 242"/>
                <a:gd name="T77" fmla="*/ 108 h 214"/>
                <a:gd name="T78" fmla="*/ 100 w 242"/>
                <a:gd name="T79" fmla="*/ 114 h 214"/>
                <a:gd name="T80" fmla="*/ 115 w 242"/>
                <a:gd name="T81" fmla="*/ 119 h 214"/>
                <a:gd name="T82" fmla="*/ 127 w 242"/>
                <a:gd name="T83" fmla="*/ 127 h 214"/>
                <a:gd name="T84" fmla="*/ 134 w 242"/>
                <a:gd name="T85" fmla="*/ 125 h 214"/>
                <a:gd name="T86" fmla="*/ 150 w 242"/>
                <a:gd name="T87" fmla="*/ 119 h 214"/>
                <a:gd name="T88" fmla="*/ 166 w 242"/>
                <a:gd name="T89" fmla="*/ 119 h 214"/>
                <a:gd name="T90" fmla="*/ 185 w 242"/>
                <a:gd name="T91" fmla="*/ 119 h 214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42"/>
                <a:gd name="T139" fmla="*/ 0 h 214"/>
                <a:gd name="T140" fmla="*/ 242 w 242"/>
                <a:gd name="T141" fmla="*/ 214 h 214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42" h="214">
                  <a:moveTo>
                    <a:pt x="231" y="201"/>
                  </a:moveTo>
                  <a:lnTo>
                    <a:pt x="229" y="188"/>
                  </a:lnTo>
                  <a:lnTo>
                    <a:pt x="238" y="176"/>
                  </a:lnTo>
                  <a:lnTo>
                    <a:pt x="238" y="160"/>
                  </a:lnTo>
                  <a:lnTo>
                    <a:pt x="220" y="149"/>
                  </a:lnTo>
                  <a:lnTo>
                    <a:pt x="215" y="142"/>
                  </a:lnTo>
                  <a:lnTo>
                    <a:pt x="211" y="122"/>
                  </a:lnTo>
                  <a:lnTo>
                    <a:pt x="200" y="104"/>
                  </a:lnTo>
                  <a:lnTo>
                    <a:pt x="190" y="88"/>
                  </a:lnTo>
                  <a:lnTo>
                    <a:pt x="190" y="77"/>
                  </a:lnTo>
                  <a:lnTo>
                    <a:pt x="197" y="67"/>
                  </a:lnTo>
                  <a:lnTo>
                    <a:pt x="222" y="70"/>
                  </a:lnTo>
                  <a:lnTo>
                    <a:pt x="234" y="58"/>
                  </a:lnTo>
                  <a:lnTo>
                    <a:pt x="241" y="27"/>
                  </a:lnTo>
                  <a:lnTo>
                    <a:pt x="238" y="15"/>
                  </a:lnTo>
                  <a:lnTo>
                    <a:pt x="225" y="13"/>
                  </a:lnTo>
                  <a:lnTo>
                    <a:pt x="202" y="15"/>
                  </a:lnTo>
                  <a:lnTo>
                    <a:pt x="172" y="15"/>
                  </a:lnTo>
                  <a:lnTo>
                    <a:pt x="147" y="6"/>
                  </a:lnTo>
                  <a:lnTo>
                    <a:pt x="131" y="2"/>
                  </a:lnTo>
                  <a:lnTo>
                    <a:pt x="115" y="0"/>
                  </a:lnTo>
                  <a:lnTo>
                    <a:pt x="102" y="18"/>
                  </a:lnTo>
                  <a:lnTo>
                    <a:pt x="86" y="31"/>
                  </a:lnTo>
                  <a:lnTo>
                    <a:pt x="61" y="29"/>
                  </a:lnTo>
                  <a:lnTo>
                    <a:pt x="45" y="38"/>
                  </a:lnTo>
                  <a:lnTo>
                    <a:pt x="22" y="61"/>
                  </a:lnTo>
                  <a:lnTo>
                    <a:pt x="4" y="77"/>
                  </a:lnTo>
                  <a:lnTo>
                    <a:pt x="0" y="86"/>
                  </a:lnTo>
                  <a:lnTo>
                    <a:pt x="11" y="106"/>
                  </a:lnTo>
                  <a:lnTo>
                    <a:pt x="22" y="131"/>
                  </a:lnTo>
                  <a:lnTo>
                    <a:pt x="34" y="145"/>
                  </a:lnTo>
                  <a:lnTo>
                    <a:pt x="45" y="140"/>
                  </a:lnTo>
                  <a:lnTo>
                    <a:pt x="68" y="133"/>
                  </a:lnTo>
                  <a:lnTo>
                    <a:pt x="65" y="151"/>
                  </a:lnTo>
                  <a:lnTo>
                    <a:pt x="59" y="176"/>
                  </a:lnTo>
                  <a:lnTo>
                    <a:pt x="61" y="181"/>
                  </a:lnTo>
                  <a:lnTo>
                    <a:pt x="70" y="181"/>
                  </a:lnTo>
                  <a:lnTo>
                    <a:pt x="86" y="176"/>
                  </a:lnTo>
                  <a:lnTo>
                    <a:pt x="115" y="181"/>
                  </a:lnTo>
                  <a:lnTo>
                    <a:pt x="125" y="192"/>
                  </a:lnTo>
                  <a:lnTo>
                    <a:pt x="143" y="199"/>
                  </a:lnTo>
                  <a:lnTo>
                    <a:pt x="159" y="213"/>
                  </a:lnTo>
                  <a:lnTo>
                    <a:pt x="168" y="210"/>
                  </a:lnTo>
                  <a:lnTo>
                    <a:pt x="188" y="201"/>
                  </a:lnTo>
                  <a:lnTo>
                    <a:pt x="206" y="199"/>
                  </a:lnTo>
                  <a:lnTo>
                    <a:pt x="231" y="201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5" name="Freeform 37"/>
            <p:cNvSpPr>
              <a:spLocks/>
            </p:cNvSpPr>
            <p:nvPr/>
          </p:nvSpPr>
          <p:spPr bwMode="auto">
            <a:xfrm>
              <a:off x="3959" y="1827"/>
              <a:ext cx="34" cy="32"/>
            </a:xfrm>
            <a:custGeom>
              <a:avLst/>
              <a:gdLst>
                <a:gd name="T0" fmla="*/ 24 w 36"/>
                <a:gd name="T1" fmla="*/ 0 h 37"/>
                <a:gd name="T2" fmla="*/ 13 w 36"/>
                <a:gd name="T3" fmla="*/ 4 h 37"/>
                <a:gd name="T4" fmla="*/ 0 w 36"/>
                <a:gd name="T5" fmla="*/ 12 h 37"/>
                <a:gd name="T6" fmla="*/ 2 w 36"/>
                <a:gd name="T7" fmla="*/ 20 h 37"/>
                <a:gd name="T8" fmla="*/ 9 w 36"/>
                <a:gd name="T9" fmla="*/ 20 h 37"/>
                <a:gd name="T10" fmla="*/ 27 w 36"/>
                <a:gd name="T11" fmla="*/ 9 h 37"/>
                <a:gd name="T12" fmla="*/ 24 w 36"/>
                <a:gd name="T13" fmla="*/ 0 h 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6"/>
                <a:gd name="T22" fmla="*/ 0 h 37"/>
                <a:gd name="T23" fmla="*/ 36 w 36"/>
                <a:gd name="T24" fmla="*/ 37 h 3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6" h="37">
                  <a:moveTo>
                    <a:pt x="30" y="0"/>
                  </a:moveTo>
                  <a:lnTo>
                    <a:pt x="17" y="8"/>
                  </a:lnTo>
                  <a:lnTo>
                    <a:pt x="0" y="22"/>
                  </a:lnTo>
                  <a:lnTo>
                    <a:pt x="2" y="36"/>
                  </a:lnTo>
                  <a:lnTo>
                    <a:pt x="12" y="36"/>
                  </a:lnTo>
                  <a:lnTo>
                    <a:pt x="35" y="16"/>
                  </a:lnTo>
                  <a:lnTo>
                    <a:pt x="30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6" name="Freeform 38"/>
            <p:cNvSpPr>
              <a:spLocks/>
            </p:cNvSpPr>
            <p:nvPr/>
          </p:nvSpPr>
          <p:spPr bwMode="auto">
            <a:xfrm>
              <a:off x="3988" y="991"/>
              <a:ext cx="468" cy="890"/>
            </a:xfrm>
            <a:custGeom>
              <a:avLst/>
              <a:gdLst>
                <a:gd name="T0" fmla="*/ 110 w 491"/>
                <a:gd name="T1" fmla="*/ 580 h 1014"/>
                <a:gd name="T2" fmla="*/ 86 w 491"/>
                <a:gd name="T3" fmla="*/ 565 h 1014"/>
                <a:gd name="T4" fmla="*/ 53 w 491"/>
                <a:gd name="T5" fmla="*/ 562 h 1014"/>
                <a:gd name="T6" fmla="*/ 53 w 491"/>
                <a:gd name="T7" fmla="*/ 514 h 1014"/>
                <a:gd name="T8" fmla="*/ 41 w 491"/>
                <a:gd name="T9" fmla="*/ 483 h 1014"/>
                <a:gd name="T10" fmla="*/ 37 w 491"/>
                <a:gd name="T11" fmla="*/ 458 h 1014"/>
                <a:gd name="T12" fmla="*/ 29 w 491"/>
                <a:gd name="T13" fmla="*/ 434 h 1014"/>
                <a:gd name="T14" fmla="*/ 48 w 491"/>
                <a:gd name="T15" fmla="*/ 413 h 1014"/>
                <a:gd name="T16" fmla="*/ 58 w 491"/>
                <a:gd name="T17" fmla="*/ 394 h 1014"/>
                <a:gd name="T18" fmla="*/ 99 w 491"/>
                <a:gd name="T19" fmla="*/ 369 h 1014"/>
                <a:gd name="T20" fmla="*/ 127 w 491"/>
                <a:gd name="T21" fmla="*/ 340 h 1014"/>
                <a:gd name="T22" fmla="*/ 148 w 491"/>
                <a:gd name="T23" fmla="*/ 315 h 1014"/>
                <a:gd name="T24" fmla="*/ 165 w 491"/>
                <a:gd name="T25" fmla="*/ 298 h 1014"/>
                <a:gd name="T26" fmla="*/ 166 w 491"/>
                <a:gd name="T27" fmla="*/ 280 h 1014"/>
                <a:gd name="T28" fmla="*/ 161 w 491"/>
                <a:gd name="T29" fmla="*/ 264 h 1014"/>
                <a:gd name="T30" fmla="*/ 140 w 491"/>
                <a:gd name="T31" fmla="*/ 255 h 1014"/>
                <a:gd name="T32" fmla="*/ 110 w 491"/>
                <a:gd name="T33" fmla="*/ 209 h 1014"/>
                <a:gd name="T34" fmla="*/ 112 w 491"/>
                <a:gd name="T35" fmla="*/ 169 h 1014"/>
                <a:gd name="T36" fmla="*/ 99 w 491"/>
                <a:gd name="T37" fmla="*/ 130 h 1014"/>
                <a:gd name="T38" fmla="*/ 74 w 491"/>
                <a:gd name="T39" fmla="*/ 104 h 1014"/>
                <a:gd name="T40" fmla="*/ 29 w 491"/>
                <a:gd name="T41" fmla="*/ 85 h 1014"/>
                <a:gd name="T42" fmla="*/ 10 w 491"/>
                <a:gd name="T43" fmla="*/ 66 h 1014"/>
                <a:gd name="T44" fmla="*/ 14 w 491"/>
                <a:gd name="T45" fmla="*/ 51 h 1014"/>
                <a:gd name="T46" fmla="*/ 45 w 491"/>
                <a:gd name="T47" fmla="*/ 63 h 1014"/>
                <a:gd name="T48" fmla="*/ 99 w 491"/>
                <a:gd name="T49" fmla="*/ 74 h 1014"/>
                <a:gd name="T50" fmla="*/ 120 w 491"/>
                <a:gd name="T51" fmla="*/ 83 h 1014"/>
                <a:gd name="T52" fmla="*/ 148 w 491"/>
                <a:gd name="T53" fmla="*/ 66 h 1014"/>
                <a:gd name="T54" fmla="*/ 165 w 491"/>
                <a:gd name="T55" fmla="*/ 51 h 1014"/>
                <a:gd name="T56" fmla="*/ 161 w 491"/>
                <a:gd name="T57" fmla="*/ 24 h 1014"/>
                <a:gd name="T58" fmla="*/ 189 w 491"/>
                <a:gd name="T59" fmla="*/ 12 h 1014"/>
                <a:gd name="T60" fmla="*/ 224 w 491"/>
                <a:gd name="T61" fmla="*/ 17 h 1014"/>
                <a:gd name="T62" fmla="*/ 224 w 491"/>
                <a:gd name="T63" fmla="*/ 39 h 1014"/>
                <a:gd name="T64" fmla="*/ 194 w 491"/>
                <a:gd name="T65" fmla="*/ 61 h 1014"/>
                <a:gd name="T66" fmla="*/ 228 w 491"/>
                <a:gd name="T67" fmla="*/ 56 h 1014"/>
                <a:gd name="T68" fmla="*/ 232 w 491"/>
                <a:gd name="T69" fmla="*/ 20 h 1014"/>
                <a:gd name="T70" fmla="*/ 253 w 491"/>
                <a:gd name="T71" fmla="*/ 41 h 1014"/>
                <a:gd name="T72" fmla="*/ 247 w 491"/>
                <a:gd name="T73" fmla="*/ 76 h 1014"/>
                <a:gd name="T74" fmla="*/ 273 w 491"/>
                <a:gd name="T75" fmla="*/ 104 h 1014"/>
                <a:gd name="T76" fmla="*/ 290 w 491"/>
                <a:gd name="T77" fmla="*/ 133 h 1014"/>
                <a:gd name="T78" fmla="*/ 294 w 491"/>
                <a:gd name="T79" fmla="*/ 175 h 1014"/>
                <a:gd name="T80" fmla="*/ 322 w 491"/>
                <a:gd name="T81" fmla="*/ 233 h 1014"/>
                <a:gd name="T82" fmla="*/ 331 w 491"/>
                <a:gd name="T83" fmla="*/ 298 h 1014"/>
                <a:gd name="T84" fmla="*/ 345 w 491"/>
                <a:gd name="T85" fmla="*/ 345 h 1014"/>
                <a:gd name="T86" fmla="*/ 385 w 491"/>
                <a:gd name="T87" fmla="*/ 376 h 1014"/>
                <a:gd name="T88" fmla="*/ 404 w 491"/>
                <a:gd name="T89" fmla="*/ 400 h 1014"/>
                <a:gd name="T90" fmla="*/ 383 w 491"/>
                <a:gd name="T91" fmla="*/ 453 h 1014"/>
                <a:gd name="T92" fmla="*/ 373 w 491"/>
                <a:gd name="T93" fmla="*/ 479 h 1014"/>
                <a:gd name="T94" fmla="*/ 352 w 491"/>
                <a:gd name="T95" fmla="*/ 495 h 1014"/>
                <a:gd name="T96" fmla="*/ 301 w 491"/>
                <a:gd name="T97" fmla="*/ 532 h 1014"/>
                <a:gd name="T98" fmla="*/ 276 w 491"/>
                <a:gd name="T99" fmla="*/ 549 h 1014"/>
                <a:gd name="T100" fmla="*/ 247 w 491"/>
                <a:gd name="T101" fmla="*/ 559 h 1014"/>
                <a:gd name="T102" fmla="*/ 198 w 491"/>
                <a:gd name="T103" fmla="*/ 569 h 1014"/>
                <a:gd name="T104" fmla="*/ 151 w 491"/>
                <a:gd name="T105" fmla="*/ 583 h 1014"/>
                <a:gd name="T106" fmla="*/ 112 w 491"/>
                <a:gd name="T107" fmla="*/ 601 h 101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1"/>
                <a:gd name="T163" fmla="*/ 0 h 1014"/>
                <a:gd name="T164" fmla="*/ 491 w 491"/>
                <a:gd name="T165" fmla="*/ 1014 h 101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1" h="1014">
                  <a:moveTo>
                    <a:pt x="136" y="1013"/>
                  </a:moveTo>
                  <a:lnTo>
                    <a:pt x="133" y="978"/>
                  </a:lnTo>
                  <a:lnTo>
                    <a:pt x="115" y="963"/>
                  </a:lnTo>
                  <a:lnTo>
                    <a:pt x="104" y="953"/>
                  </a:lnTo>
                  <a:lnTo>
                    <a:pt x="83" y="947"/>
                  </a:lnTo>
                  <a:lnTo>
                    <a:pt x="65" y="947"/>
                  </a:lnTo>
                  <a:lnTo>
                    <a:pt x="58" y="928"/>
                  </a:lnTo>
                  <a:lnTo>
                    <a:pt x="65" y="867"/>
                  </a:lnTo>
                  <a:lnTo>
                    <a:pt x="63" y="831"/>
                  </a:lnTo>
                  <a:lnTo>
                    <a:pt x="49" y="813"/>
                  </a:lnTo>
                  <a:lnTo>
                    <a:pt x="40" y="806"/>
                  </a:lnTo>
                  <a:lnTo>
                    <a:pt x="45" y="772"/>
                  </a:lnTo>
                  <a:lnTo>
                    <a:pt x="40" y="751"/>
                  </a:lnTo>
                  <a:lnTo>
                    <a:pt x="34" y="733"/>
                  </a:lnTo>
                  <a:lnTo>
                    <a:pt x="45" y="697"/>
                  </a:lnTo>
                  <a:lnTo>
                    <a:pt x="58" y="697"/>
                  </a:lnTo>
                  <a:lnTo>
                    <a:pt x="65" y="690"/>
                  </a:lnTo>
                  <a:lnTo>
                    <a:pt x="70" y="663"/>
                  </a:lnTo>
                  <a:lnTo>
                    <a:pt x="95" y="642"/>
                  </a:lnTo>
                  <a:lnTo>
                    <a:pt x="120" y="622"/>
                  </a:lnTo>
                  <a:lnTo>
                    <a:pt x="124" y="597"/>
                  </a:lnTo>
                  <a:lnTo>
                    <a:pt x="154" y="572"/>
                  </a:lnTo>
                  <a:lnTo>
                    <a:pt x="183" y="542"/>
                  </a:lnTo>
                  <a:lnTo>
                    <a:pt x="179" y="531"/>
                  </a:lnTo>
                  <a:lnTo>
                    <a:pt x="179" y="515"/>
                  </a:lnTo>
                  <a:lnTo>
                    <a:pt x="199" y="501"/>
                  </a:lnTo>
                  <a:lnTo>
                    <a:pt x="206" y="497"/>
                  </a:lnTo>
                  <a:lnTo>
                    <a:pt x="201" y="472"/>
                  </a:lnTo>
                  <a:lnTo>
                    <a:pt x="201" y="449"/>
                  </a:lnTo>
                  <a:lnTo>
                    <a:pt x="195" y="445"/>
                  </a:lnTo>
                  <a:lnTo>
                    <a:pt x="183" y="449"/>
                  </a:lnTo>
                  <a:lnTo>
                    <a:pt x="170" y="431"/>
                  </a:lnTo>
                  <a:lnTo>
                    <a:pt x="158" y="386"/>
                  </a:lnTo>
                  <a:lnTo>
                    <a:pt x="133" y="352"/>
                  </a:lnTo>
                  <a:lnTo>
                    <a:pt x="140" y="306"/>
                  </a:lnTo>
                  <a:lnTo>
                    <a:pt x="136" y="286"/>
                  </a:lnTo>
                  <a:lnTo>
                    <a:pt x="108" y="256"/>
                  </a:lnTo>
                  <a:lnTo>
                    <a:pt x="120" y="220"/>
                  </a:lnTo>
                  <a:lnTo>
                    <a:pt x="111" y="199"/>
                  </a:lnTo>
                  <a:lnTo>
                    <a:pt x="90" y="177"/>
                  </a:lnTo>
                  <a:lnTo>
                    <a:pt x="79" y="190"/>
                  </a:lnTo>
                  <a:lnTo>
                    <a:pt x="34" y="145"/>
                  </a:lnTo>
                  <a:lnTo>
                    <a:pt x="22" y="129"/>
                  </a:lnTo>
                  <a:lnTo>
                    <a:pt x="13" y="111"/>
                  </a:lnTo>
                  <a:lnTo>
                    <a:pt x="0" y="104"/>
                  </a:lnTo>
                  <a:lnTo>
                    <a:pt x="18" y="86"/>
                  </a:lnTo>
                  <a:lnTo>
                    <a:pt x="40" y="86"/>
                  </a:lnTo>
                  <a:lnTo>
                    <a:pt x="54" y="106"/>
                  </a:lnTo>
                  <a:lnTo>
                    <a:pt x="88" y="145"/>
                  </a:lnTo>
                  <a:lnTo>
                    <a:pt x="120" y="124"/>
                  </a:lnTo>
                  <a:lnTo>
                    <a:pt x="140" y="129"/>
                  </a:lnTo>
                  <a:lnTo>
                    <a:pt x="145" y="140"/>
                  </a:lnTo>
                  <a:lnTo>
                    <a:pt x="170" y="145"/>
                  </a:lnTo>
                  <a:lnTo>
                    <a:pt x="179" y="111"/>
                  </a:lnTo>
                  <a:lnTo>
                    <a:pt x="190" y="99"/>
                  </a:lnTo>
                  <a:lnTo>
                    <a:pt x="199" y="86"/>
                  </a:lnTo>
                  <a:lnTo>
                    <a:pt x="199" y="74"/>
                  </a:lnTo>
                  <a:lnTo>
                    <a:pt x="195" y="40"/>
                  </a:lnTo>
                  <a:lnTo>
                    <a:pt x="215" y="20"/>
                  </a:lnTo>
                  <a:lnTo>
                    <a:pt x="229" y="20"/>
                  </a:lnTo>
                  <a:lnTo>
                    <a:pt x="249" y="0"/>
                  </a:lnTo>
                  <a:lnTo>
                    <a:pt x="272" y="29"/>
                  </a:lnTo>
                  <a:lnTo>
                    <a:pt x="281" y="40"/>
                  </a:lnTo>
                  <a:lnTo>
                    <a:pt x="272" y="65"/>
                  </a:lnTo>
                  <a:lnTo>
                    <a:pt x="254" y="81"/>
                  </a:lnTo>
                  <a:lnTo>
                    <a:pt x="235" y="104"/>
                  </a:lnTo>
                  <a:lnTo>
                    <a:pt x="240" y="124"/>
                  </a:lnTo>
                  <a:lnTo>
                    <a:pt x="276" y="95"/>
                  </a:lnTo>
                  <a:lnTo>
                    <a:pt x="276" y="70"/>
                  </a:lnTo>
                  <a:lnTo>
                    <a:pt x="281" y="34"/>
                  </a:lnTo>
                  <a:lnTo>
                    <a:pt x="294" y="24"/>
                  </a:lnTo>
                  <a:lnTo>
                    <a:pt x="306" y="70"/>
                  </a:lnTo>
                  <a:lnTo>
                    <a:pt x="306" y="111"/>
                  </a:lnTo>
                  <a:lnTo>
                    <a:pt x="299" y="129"/>
                  </a:lnTo>
                  <a:lnTo>
                    <a:pt x="299" y="154"/>
                  </a:lnTo>
                  <a:lnTo>
                    <a:pt x="331" y="177"/>
                  </a:lnTo>
                  <a:lnTo>
                    <a:pt x="331" y="195"/>
                  </a:lnTo>
                  <a:lnTo>
                    <a:pt x="351" y="224"/>
                  </a:lnTo>
                  <a:lnTo>
                    <a:pt x="360" y="245"/>
                  </a:lnTo>
                  <a:lnTo>
                    <a:pt x="356" y="295"/>
                  </a:lnTo>
                  <a:lnTo>
                    <a:pt x="369" y="349"/>
                  </a:lnTo>
                  <a:lnTo>
                    <a:pt x="390" y="392"/>
                  </a:lnTo>
                  <a:lnTo>
                    <a:pt x="385" y="461"/>
                  </a:lnTo>
                  <a:lnTo>
                    <a:pt x="401" y="501"/>
                  </a:lnTo>
                  <a:lnTo>
                    <a:pt x="410" y="520"/>
                  </a:lnTo>
                  <a:lnTo>
                    <a:pt x="419" y="581"/>
                  </a:lnTo>
                  <a:lnTo>
                    <a:pt x="426" y="606"/>
                  </a:lnTo>
                  <a:lnTo>
                    <a:pt x="467" y="633"/>
                  </a:lnTo>
                  <a:lnTo>
                    <a:pt x="490" y="660"/>
                  </a:lnTo>
                  <a:lnTo>
                    <a:pt x="490" y="676"/>
                  </a:lnTo>
                  <a:lnTo>
                    <a:pt x="471" y="756"/>
                  </a:lnTo>
                  <a:lnTo>
                    <a:pt x="465" y="763"/>
                  </a:lnTo>
                  <a:lnTo>
                    <a:pt x="471" y="779"/>
                  </a:lnTo>
                  <a:lnTo>
                    <a:pt x="451" y="808"/>
                  </a:lnTo>
                  <a:lnTo>
                    <a:pt x="426" y="822"/>
                  </a:lnTo>
                  <a:lnTo>
                    <a:pt x="426" y="835"/>
                  </a:lnTo>
                  <a:lnTo>
                    <a:pt x="390" y="883"/>
                  </a:lnTo>
                  <a:lnTo>
                    <a:pt x="365" y="897"/>
                  </a:lnTo>
                  <a:lnTo>
                    <a:pt x="360" y="924"/>
                  </a:lnTo>
                  <a:lnTo>
                    <a:pt x="335" y="924"/>
                  </a:lnTo>
                  <a:lnTo>
                    <a:pt x="324" y="933"/>
                  </a:lnTo>
                  <a:lnTo>
                    <a:pt x="299" y="942"/>
                  </a:lnTo>
                  <a:lnTo>
                    <a:pt x="265" y="938"/>
                  </a:lnTo>
                  <a:lnTo>
                    <a:pt x="240" y="958"/>
                  </a:lnTo>
                  <a:lnTo>
                    <a:pt x="210" y="976"/>
                  </a:lnTo>
                  <a:lnTo>
                    <a:pt x="183" y="983"/>
                  </a:lnTo>
                  <a:lnTo>
                    <a:pt x="161" y="999"/>
                  </a:lnTo>
                  <a:lnTo>
                    <a:pt x="136" y="1013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7" name="Freeform 39"/>
            <p:cNvSpPr>
              <a:spLocks/>
            </p:cNvSpPr>
            <p:nvPr/>
          </p:nvSpPr>
          <p:spPr bwMode="auto">
            <a:xfrm>
              <a:off x="3490" y="2639"/>
              <a:ext cx="660" cy="285"/>
            </a:xfrm>
            <a:custGeom>
              <a:avLst/>
              <a:gdLst>
                <a:gd name="T0" fmla="*/ 89 w 694"/>
                <a:gd name="T1" fmla="*/ 135 h 324"/>
                <a:gd name="T2" fmla="*/ 32 w 694"/>
                <a:gd name="T3" fmla="*/ 100 h 324"/>
                <a:gd name="T4" fmla="*/ 10 w 694"/>
                <a:gd name="T5" fmla="*/ 82 h 324"/>
                <a:gd name="T6" fmla="*/ 6 w 694"/>
                <a:gd name="T7" fmla="*/ 55 h 324"/>
                <a:gd name="T8" fmla="*/ 4 w 694"/>
                <a:gd name="T9" fmla="*/ 39 h 324"/>
                <a:gd name="T10" fmla="*/ 43 w 694"/>
                <a:gd name="T11" fmla="*/ 35 h 324"/>
                <a:gd name="T12" fmla="*/ 132 w 694"/>
                <a:gd name="T13" fmla="*/ 0 h 324"/>
                <a:gd name="T14" fmla="*/ 158 w 694"/>
                <a:gd name="T15" fmla="*/ 4 h 324"/>
                <a:gd name="T16" fmla="*/ 182 w 694"/>
                <a:gd name="T17" fmla="*/ 9 h 324"/>
                <a:gd name="T18" fmla="*/ 208 w 694"/>
                <a:gd name="T19" fmla="*/ 35 h 324"/>
                <a:gd name="T20" fmla="*/ 220 w 694"/>
                <a:gd name="T21" fmla="*/ 54 h 324"/>
                <a:gd name="T22" fmla="*/ 232 w 694"/>
                <a:gd name="T23" fmla="*/ 54 h 324"/>
                <a:gd name="T24" fmla="*/ 258 w 694"/>
                <a:gd name="T25" fmla="*/ 47 h 324"/>
                <a:gd name="T26" fmla="*/ 288 w 694"/>
                <a:gd name="T27" fmla="*/ 67 h 324"/>
                <a:gd name="T28" fmla="*/ 324 w 694"/>
                <a:gd name="T29" fmla="*/ 80 h 324"/>
                <a:gd name="T30" fmla="*/ 359 w 694"/>
                <a:gd name="T31" fmla="*/ 77 h 324"/>
                <a:gd name="T32" fmla="*/ 384 w 694"/>
                <a:gd name="T33" fmla="*/ 95 h 324"/>
                <a:gd name="T34" fmla="*/ 407 w 694"/>
                <a:gd name="T35" fmla="*/ 91 h 324"/>
                <a:gd name="T36" fmla="*/ 446 w 694"/>
                <a:gd name="T37" fmla="*/ 113 h 324"/>
                <a:gd name="T38" fmla="*/ 462 w 694"/>
                <a:gd name="T39" fmla="*/ 106 h 324"/>
                <a:gd name="T40" fmla="*/ 501 w 694"/>
                <a:gd name="T41" fmla="*/ 111 h 324"/>
                <a:gd name="T42" fmla="*/ 567 w 694"/>
                <a:gd name="T43" fmla="*/ 121 h 324"/>
                <a:gd name="T44" fmla="*/ 536 w 694"/>
                <a:gd name="T45" fmla="*/ 145 h 324"/>
                <a:gd name="T46" fmla="*/ 535 w 694"/>
                <a:gd name="T47" fmla="*/ 161 h 324"/>
                <a:gd name="T48" fmla="*/ 508 w 694"/>
                <a:gd name="T49" fmla="*/ 151 h 324"/>
                <a:gd name="T50" fmla="*/ 456 w 694"/>
                <a:gd name="T51" fmla="*/ 157 h 324"/>
                <a:gd name="T52" fmla="*/ 438 w 694"/>
                <a:gd name="T53" fmla="*/ 172 h 324"/>
                <a:gd name="T54" fmla="*/ 409 w 694"/>
                <a:gd name="T55" fmla="*/ 179 h 324"/>
                <a:gd name="T56" fmla="*/ 386 w 694"/>
                <a:gd name="T57" fmla="*/ 172 h 324"/>
                <a:gd name="T58" fmla="*/ 332 w 694"/>
                <a:gd name="T59" fmla="*/ 191 h 324"/>
                <a:gd name="T60" fmla="*/ 288 w 694"/>
                <a:gd name="T61" fmla="*/ 191 h 324"/>
                <a:gd name="T62" fmla="*/ 267 w 694"/>
                <a:gd name="T63" fmla="*/ 182 h 324"/>
                <a:gd name="T64" fmla="*/ 253 w 694"/>
                <a:gd name="T65" fmla="*/ 174 h 324"/>
                <a:gd name="T66" fmla="*/ 243 w 694"/>
                <a:gd name="T67" fmla="*/ 161 h 324"/>
                <a:gd name="T68" fmla="*/ 220 w 694"/>
                <a:gd name="T69" fmla="*/ 137 h 324"/>
                <a:gd name="T70" fmla="*/ 192 w 694"/>
                <a:gd name="T71" fmla="*/ 145 h 324"/>
                <a:gd name="T72" fmla="*/ 148 w 694"/>
                <a:gd name="T73" fmla="*/ 133 h 324"/>
                <a:gd name="T74" fmla="*/ 132 w 694"/>
                <a:gd name="T75" fmla="*/ 144 h 324"/>
                <a:gd name="T76" fmla="*/ 104 w 694"/>
                <a:gd name="T77" fmla="*/ 145 h 32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94"/>
                <a:gd name="T118" fmla="*/ 0 h 324"/>
                <a:gd name="T119" fmla="*/ 694 w 694"/>
                <a:gd name="T120" fmla="*/ 324 h 324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94" h="324">
                  <a:moveTo>
                    <a:pt x="111" y="238"/>
                  </a:moveTo>
                  <a:lnTo>
                    <a:pt x="109" y="225"/>
                  </a:lnTo>
                  <a:lnTo>
                    <a:pt x="93" y="216"/>
                  </a:lnTo>
                  <a:lnTo>
                    <a:pt x="40" y="168"/>
                  </a:lnTo>
                  <a:lnTo>
                    <a:pt x="38" y="141"/>
                  </a:lnTo>
                  <a:lnTo>
                    <a:pt x="13" y="138"/>
                  </a:lnTo>
                  <a:lnTo>
                    <a:pt x="15" y="116"/>
                  </a:lnTo>
                  <a:lnTo>
                    <a:pt x="6" y="93"/>
                  </a:lnTo>
                  <a:lnTo>
                    <a:pt x="0" y="79"/>
                  </a:lnTo>
                  <a:lnTo>
                    <a:pt x="4" y="65"/>
                  </a:lnTo>
                  <a:lnTo>
                    <a:pt x="22" y="65"/>
                  </a:lnTo>
                  <a:lnTo>
                    <a:pt x="52" y="59"/>
                  </a:lnTo>
                  <a:lnTo>
                    <a:pt x="143" y="13"/>
                  </a:lnTo>
                  <a:lnTo>
                    <a:pt x="161" y="0"/>
                  </a:lnTo>
                  <a:lnTo>
                    <a:pt x="172" y="15"/>
                  </a:lnTo>
                  <a:lnTo>
                    <a:pt x="193" y="6"/>
                  </a:lnTo>
                  <a:lnTo>
                    <a:pt x="211" y="9"/>
                  </a:lnTo>
                  <a:lnTo>
                    <a:pt x="222" y="15"/>
                  </a:lnTo>
                  <a:lnTo>
                    <a:pt x="222" y="38"/>
                  </a:lnTo>
                  <a:lnTo>
                    <a:pt x="254" y="59"/>
                  </a:lnTo>
                  <a:lnTo>
                    <a:pt x="256" y="72"/>
                  </a:lnTo>
                  <a:lnTo>
                    <a:pt x="268" y="90"/>
                  </a:lnTo>
                  <a:lnTo>
                    <a:pt x="277" y="97"/>
                  </a:lnTo>
                  <a:lnTo>
                    <a:pt x="284" y="90"/>
                  </a:lnTo>
                  <a:lnTo>
                    <a:pt x="306" y="77"/>
                  </a:lnTo>
                  <a:lnTo>
                    <a:pt x="315" y="79"/>
                  </a:lnTo>
                  <a:lnTo>
                    <a:pt x="345" y="113"/>
                  </a:lnTo>
                  <a:lnTo>
                    <a:pt x="352" y="111"/>
                  </a:lnTo>
                  <a:lnTo>
                    <a:pt x="383" y="129"/>
                  </a:lnTo>
                  <a:lnTo>
                    <a:pt x="397" y="134"/>
                  </a:lnTo>
                  <a:lnTo>
                    <a:pt x="418" y="127"/>
                  </a:lnTo>
                  <a:lnTo>
                    <a:pt x="438" y="127"/>
                  </a:lnTo>
                  <a:lnTo>
                    <a:pt x="463" y="145"/>
                  </a:lnTo>
                  <a:lnTo>
                    <a:pt x="470" y="159"/>
                  </a:lnTo>
                  <a:lnTo>
                    <a:pt x="483" y="147"/>
                  </a:lnTo>
                  <a:lnTo>
                    <a:pt x="497" y="152"/>
                  </a:lnTo>
                  <a:lnTo>
                    <a:pt x="520" y="177"/>
                  </a:lnTo>
                  <a:lnTo>
                    <a:pt x="545" y="188"/>
                  </a:lnTo>
                  <a:lnTo>
                    <a:pt x="554" y="191"/>
                  </a:lnTo>
                  <a:lnTo>
                    <a:pt x="565" y="179"/>
                  </a:lnTo>
                  <a:lnTo>
                    <a:pt x="579" y="175"/>
                  </a:lnTo>
                  <a:lnTo>
                    <a:pt x="613" y="184"/>
                  </a:lnTo>
                  <a:lnTo>
                    <a:pt x="656" y="193"/>
                  </a:lnTo>
                  <a:lnTo>
                    <a:pt x="693" y="204"/>
                  </a:lnTo>
                  <a:lnTo>
                    <a:pt x="681" y="218"/>
                  </a:lnTo>
                  <a:lnTo>
                    <a:pt x="656" y="243"/>
                  </a:lnTo>
                  <a:lnTo>
                    <a:pt x="652" y="250"/>
                  </a:lnTo>
                  <a:lnTo>
                    <a:pt x="654" y="268"/>
                  </a:lnTo>
                  <a:lnTo>
                    <a:pt x="636" y="268"/>
                  </a:lnTo>
                  <a:lnTo>
                    <a:pt x="620" y="254"/>
                  </a:lnTo>
                  <a:lnTo>
                    <a:pt x="604" y="250"/>
                  </a:lnTo>
                  <a:lnTo>
                    <a:pt x="558" y="261"/>
                  </a:lnTo>
                  <a:lnTo>
                    <a:pt x="549" y="270"/>
                  </a:lnTo>
                  <a:lnTo>
                    <a:pt x="536" y="286"/>
                  </a:lnTo>
                  <a:lnTo>
                    <a:pt x="513" y="300"/>
                  </a:lnTo>
                  <a:lnTo>
                    <a:pt x="499" y="300"/>
                  </a:lnTo>
                  <a:lnTo>
                    <a:pt x="483" y="288"/>
                  </a:lnTo>
                  <a:lnTo>
                    <a:pt x="472" y="288"/>
                  </a:lnTo>
                  <a:lnTo>
                    <a:pt x="427" y="309"/>
                  </a:lnTo>
                  <a:lnTo>
                    <a:pt x="406" y="320"/>
                  </a:lnTo>
                  <a:lnTo>
                    <a:pt x="388" y="323"/>
                  </a:lnTo>
                  <a:lnTo>
                    <a:pt x="352" y="320"/>
                  </a:lnTo>
                  <a:lnTo>
                    <a:pt x="338" y="320"/>
                  </a:lnTo>
                  <a:lnTo>
                    <a:pt x="327" y="304"/>
                  </a:lnTo>
                  <a:lnTo>
                    <a:pt x="320" y="297"/>
                  </a:lnTo>
                  <a:lnTo>
                    <a:pt x="309" y="291"/>
                  </a:lnTo>
                  <a:lnTo>
                    <a:pt x="302" y="284"/>
                  </a:lnTo>
                  <a:lnTo>
                    <a:pt x="297" y="268"/>
                  </a:lnTo>
                  <a:lnTo>
                    <a:pt x="297" y="247"/>
                  </a:lnTo>
                  <a:lnTo>
                    <a:pt x="268" y="229"/>
                  </a:lnTo>
                  <a:lnTo>
                    <a:pt x="249" y="238"/>
                  </a:lnTo>
                  <a:lnTo>
                    <a:pt x="234" y="243"/>
                  </a:lnTo>
                  <a:lnTo>
                    <a:pt x="222" y="220"/>
                  </a:lnTo>
                  <a:lnTo>
                    <a:pt x="181" y="222"/>
                  </a:lnTo>
                  <a:lnTo>
                    <a:pt x="170" y="232"/>
                  </a:lnTo>
                  <a:lnTo>
                    <a:pt x="161" y="241"/>
                  </a:lnTo>
                  <a:lnTo>
                    <a:pt x="145" y="241"/>
                  </a:lnTo>
                  <a:lnTo>
                    <a:pt x="127" y="243"/>
                  </a:lnTo>
                  <a:lnTo>
                    <a:pt x="111" y="238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8" name="Freeform 40"/>
            <p:cNvSpPr>
              <a:spLocks/>
            </p:cNvSpPr>
            <p:nvPr/>
          </p:nvSpPr>
          <p:spPr bwMode="auto">
            <a:xfrm>
              <a:off x="3532" y="3042"/>
              <a:ext cx="392" cy="330"/>
            </a:xfrm>
            <a:custGeom>
              <a:avLst/>
              <a:gdLst>
                <a:gd name="T0" fmla="*/ 9 w 411"/>
                <a:gd name="T1" fmla="*/ 68 h 376"/>
                <a:gd name="T2" fmla="*/ 21 w 411"/>
                <a:gd name="T3" fmla="*/ 85 h 376"/>
                <a:gd name="T4" fmla="*/ 37 w 411"/>
                <a:gd name="T5" fmla="*/ 83 h 376"/>
                <a:gd name="T6" fmla="*/ 52 w 411"/>
                <a:gd name="T7" fmla="*/ 66 h 376"/>
                <a:gd name="T8" fmla="*/ 77 w 411"/>
                <a:gd name="T9" fmla="*/ 75 h 376"/>
                <a:gd name="T10" fmla="*/ 83 w 411"/>
                <a:gd name="T11" fmla="*/ 90 h 376"/>
                <a:gd name="T12" fmla="*/ 93 w 411"/>
                <a:gd name="T13" fmla="*/ 111 h 376"/>
                <a:gd name="T14" fmla="*/ 107 w 411"/>
                <a:gd name="T15" fmla="*/ 125 h 376"/>
                <a:gd name="T16" fmla="*/ 98 w 411"/>
                <a:gd name="T17" fmla="*/ 132 h 376"/>
                <a:gd name="T18" fmla="*/ 151 w 411"/>
                <a:gd name="T19" fmla="*/ 173 h 376"/>
                <a:gd name="T20" fmla="*/ 173 w 411"/>
                <a:gd name="T21" fmla="*/ 175 h 376"/>
                <a:gd name="T22" fmla="*/ 213 w 411"/>
                <a:gd name="T23" fmla="*/ 194 h 376"/>
                <a:gd name="T24" fmla="*/ 222 w 411"/>
                <a:gd name="T25" fmla="*/ 209 h 376"/>
                <a:gd name="T26" fmla="*/ 232 w 411"/>
                <a:gd name="T27" fmla="*/ 207 h 376"/>
                <a:gd name="T28" fmla="*/ 254 w 411"/>
                <a:gd name="T29" fmla="*/ 217 h 376"/>
                <a:gd name="T30" fmla="*/ 263 w 411"/>
                <a:gd name="T31" fmla="*/ 214 h 376"/>
                <a:gd name="T32" fmla="*/ 269 w 411"/>
                <a:gd name="T33" fmla="*/ 201 h 376"/>
                <a:gd name="T34" fmla="*/ 253 w 411"/>
                <a:gd name="T35" fmla="*/ 183 h 376"/>
                <a:gd name="T36" fmla="*/ 213 w 411"/>
                <a:gd name="T37" fmla="*/ 154 h 376"/>
                <a:gd name="T38" fmla="*/ 197 w 411"/>
                <a:gd name="T39" fmla="*/ 152 h 376"/>
                <a:gd name="T40" fmla="*/ 185 w 411"/>
                <a:gd name="T41" fmla="*/ 144 h 376"/>
                <a:gd name="T42" fmla="*/ 173 w 411"/>
                <a:gd name="T43" fmla="*/ 130 h 376"/>
                <a:gd name="T44" fmla="*/ 156 w 411"/>
                <a:gd name="T45" fmla="*/ 111 h 376"/>
                <a:gd name="T46" fmla="*/ 128 w 411"/>
                <a:gd name="T47" fmla="*/ 83 h 376"/>
                <a:gd name="T48" fmla="*/ 143 w 411"/>
                <a:gd name="T49" fmla="*/ 80 h 376"/>
                <a:gd name="T50" fmla="*/ 207 w 411"/>
                <a:gd name="T51" fmla="*/ 68 h 376"/>
                <a:gd name="T52" fmla="*/ 235 w 411"/>
                <a:gd name="T53" fmla="*/ 80 h 376"/>
                <a:gd name="T54" fmla="*/ 248 w 411"/>
                <a:gd name="T55" fmla="*/ 80 h 376"/>
                <a:gd name="T56" fmla="*/ 275 w 411"/>
                <a:gd name="T57" fmla="*/ 82 h 376"/>
                <a:gd name="T58" fmla="*/ 310 w 411"/>
                <a:gd name="T59" fmla="*/ 80 h 376"/>
                <a:gd name="T60" fmla="*/ 333 w 411"/>
                <a:gd name="T61" fmla="*/ 90 h 376"/>
                <a:gd name="T62" fmla="*/ 340 w 411"/>
                <a:gd name="T63" fmla="*/ 75 h 376"/>
                <a:gd name="T64" fmla="*/ 322 w 411"/>
                <a:gd name="T65" fmla="*/ 61 h 376"/>
                <a:gd name="T66" fmla="*/ 320 w 411"/>
                <a:gd name="T67" fmla="*/ 47 h 376"/>
                <a:gd name="T68" fmla="*/ 307 w 411"/>
                <a:gd name="T69" fmla="*/ 36 h 376"/>
                <a:gd name="T70" fmla="*/ 290 w 411"/>
                <a:gd name="T71" fmla="*/ 39 h 376"/>
                <a:gd name="T72" fmla="*/ 273 w 411"/>
                <a:gd name="T73" fmla="*/ 42 h 376"/>
                <a:gd name="T74" fmla="*/ 246 w 411"/>
                <a:gd name="T75" fmla="*/ 28 h 376"/>
                <a:gd name="T76" fmla="*/ 224 w 411"/>
                <a:gd name="T77" fmla="*/ 22 h 376"/>
                <a:gd name="T78" fmla="*/ 185 w 411"/>
                <a:gd name="T79" fmla="*/ 0 h 376"/>
                <a:gd name="T80" fmla="*/ 147 w 411"/>
                <a:gd name="T81" fmla="*/ 16 h 376"/>
                <a:gd name="T82" fmla="*/ 135 w 411"/>
                <a:gd name="T83" fmla="*/ 30 h 376"/>
                <a:gd name="T84" fmla="*/ 75 w 411"/>
                <a:gd name="T85" fmla="*/ 54 h 376"/>
                <a:gd name="T86" fmla="*/ 37 w 411"/>
                <a:gd name="T87" fmla="*/ 54 h 376"/>
                <a:gd name="T88" fmla="*/ 0 w 411"/>
                <a:gd name="T89" fmla="*/ 54 h 37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1"/>
                <a:gd name="T136" fmla="*/ 0 h 376"/>
                <a:gd name="T137" fmla="*/ 411 w 411"/>
                <a:gd name="T138" fmla="*/ 376 h 37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1" h="376">
                  <a:moveTo>
                    <a:pt x="0" y="90"/>
                  </a:moveTo>
                  <a:lnTo>
                    <a:pt x="9" y="115"/>
                  </a:lnTo>
                  <a:lnTo>
                    <a:pt x="18" y="134"/>
                  </a:lnTo>
                  <a:lnTo>
                    <a:pt x="25" y="145"/>
                  </a:lnTo>
                  <a:lnTo>
                    <a:pt x="34" y="147"/>
                  </a:lnTo>
                  <a:lnTo>
                    <a:pt x="45" y="140"/>
                  </a:lnTo>
                  <a:lnTo>
                    <a:pt x="52" y="129"/>
                  </a:lnTo>
                  <a:lnTo>
                    <a:pt x="63" y="111"/>
                  </a:lnTo>
                  <a:lnTo>
                    <a:pt x="77" y="120"/>
                  </a:lnTo>
                  <a:lnTo>
                    <a:pt x="93" y="125"/>
                  </a:lnTo>
                  <a:lnTo>
                    <a:pt x="102" y="131"/>
                  </a:lnTo>
                  <a:lnTo>
                    <a:pt x="100" y="152"/>
                  </a:lnTo>
                  <a:lnTo>
                    <a:pt x="100" y="165"/>
                  </a:lnTo>
                  <a:lnTo>
                    <a:pt x="113" y="188"/>
                  </a:lnTo>
                  <a:lnTo>
                    <a:pt x="132" y="206"/>
                  </a:lnTo>
                  <a:lnTo>
                    <a:pt x="129" y="211"/>
                  </a:lnTo>
                  <a:lnTo>
                    <a:pt x="109" y="211"/>
                  </a:lnTo>
                  <a:lnTo>
                    <a:pt x="118" y="222"/>
                  </a:lnTo>
                  <a:lnTo>
                    <a:pt x="175" y="286"/>
                  </a:lnTo>
                  <a:lnTo>
                    <a:pt x="182" y="290"/>
                  </a:lnTo>
                  <a:lnTo>
                    <a:pt x="198" y="290"/>
                  </a:lnTo>
                  <a:lnTo>
                    <a:pt x="209" y="295"/>
                  </a:lnTo>
                  <a:lnTo>
                    <a:pt x="234" y="306"/>
                  </a:lnTo>
                  <a:lnTo>
                    <a:pt x="257" y="327"/>
                  </a:lnTo>
                  <a:lnTo>
                    <a:pt x="261" y="336"/>
                  </a:lnTo>
                  <a:lnTo>
                    <a:pt x="268" y="352"/>
                  </a:lnTo>
                  <a:lnTo>
                    <a:pt x="275" y="350"/>
                  </a:lnTo>
                  <a:lnTo>
                    <a:pt x="280" y="350"/>
                  </a:lnTo>
                  <a:lnTo>
                    <a:pt x="298" y="356"/>
                  </a:lnTo>
                  <a:lnTo>
                    <a:pt x="307" y="365"/>
                  </a:lnTo>
                  <a:lnTo>
                    <a:pt x="316" y="375"/>
                  </a:lnTo>
                  <a:lnTo>
                    <a:pt x="318" y="361"/>
                  </a:lnTo>
                  <a:lnTo>
                    <a:pt x="318" y="350"/>
                  </a:lnTo>
                  <a:lnTo>
                    <a:pt x="325" y="338"/>
                  </a:lnTo>
                  <a:lnTo>
                    <a:pt x="321" y="327"/>
                  </a:lnTo>
                  <a:lnTo>
                    <a:pt x="305" y="309"/>
                  </a:lnTo>
                  <a:lnTo>
                    <a:pt x="275" y="275"/>
                  </a:lnTo>
                  <a:lnTo>
                    <a:pt x="257" y="261"/>
                  </a:lnTo>
                  <a:lnTo>
                    <a:pt x="250" y="254"/>
                  </a:lnTo>
                  <a:lnTo>
                    <a:pt x="239" y="256"/>
                  </a:lnTo>
                  <a:lnTo>
                    <a:pt x="225" y="243"/>
                  </a:lnTo>
                  <a:lnTo>
                    <a:pt x="223" y="243"/>
                  </a:lnTo>
                  <a:lnTo>
                    <a:pt x="214" y="236"/>
                  </a:lnTo>
                  <a:lnTo>
                    <a:pt x="209" y="220"/>
                  </a:lnTo>
                  <a:lnTo>
                    <a:pt x="205" y="206"/>
                  </a:lnTo>
                  <a:lnTo>
                    <a:pt x="189" y="186"/>
                  </a:lnTo>
                  <a:lnTo>
                    <a:pt x="157" y="150"/>
                  </a:lnTo>
                  <a:lnTo>
                    <a:pt x="154" y="140"/>
                  </a:lnTo>
                  <a:lnTo>
                    <a:pt x="157" y="136"/>
                  </a:lnTo>
                  <a:lnTo>
                    <a:pt x="173" y="134"/>
                  </a:lnTo>
                  <a:lnTo>
                    <a:pt x="218" y="147"/>
                  </a:lnTo>
                  <a:lnTo>
                    <a:pt x="250" y="115"/>
                  </a:lnTo>
                  <a:lnTo>
                    <a:pt x="275" y="136"/>
                  </a:lnTo>
                  <a:lnTo>
                    <a:pt x="284" y="136"/>
                  </a:lnTo>
                  <a:lnTo>
                    <a:pt x="291" y="145"/>
                  </a:lnTo>
                  <a:lnTo>
                    <a:pt x="300" y="136"/>
                  </a:lnTo>
                  <a:lnTo>
                    <a:pt x="316" y="136"/>
                  </a:lnTo>
                  <a:lnTo>
                    <a:pt x="332" y="138"/>
                  </a:lnTo>
                  <a:lnTo>
                    <a:pt x="353" y="129"/>
                  </a:lnTo>
                  <a:lnTo>
                    <a:pt x="375" y="136"/>
                  </a:lnTo>
                  <a:lnTo>
                    <a:pt x="387" y="147"/>
                  </a:lnTo>
                  <a:lnTo>
                    <a:pt x="403" y="152"/>
                  </a:lnTo>
                  <a:lnTo>
                    <a:pt x="403" y="140"/>
                  </a:lnTo>
                  <a:lnTo>
                    <a:pt x="410" y="125"/>
                  </a:lnTo>
                  <a:lnTo>
                    <a:pt x="403" y="115"/>
                  </a:lnTo>
                  <a:lnTo>
                    <a:pt x="389" y="102"/>
                  </a:lnTo>
                  <a:lnTo>
                    <a:pt x="387" y="88"/>
                  </a:lnTo>
                  <a:lnTo>
                    <a:pt x="387" y="77"/>
                  </a:lnTo>
                  <a:lnTo>
                    <a:pt x="389" y="65"/>
                  </a:lnTo>
                  <a:lnTo>
                    <a:pt x="371" y="61"/>
                  </a:lnTo>
                  <a:lnTo>
                    <a:pt x="362" y="59"/>
                  </a:lnTo>
                  <a:lnTo>
                    <a:pt x="350" y="65"/>
                  </a:lnTo>
                  <a:lnTo>
                    <a:pt x="339" y="72"/>
                  </a:lnTo>
                  <a:lnTo>
                    <a:pt x="330" y="72"/>
                  </a:lnTo>
                  <a:lnTo>
                    <a:pt x="312" y="56"/>
                  </a:lnTo>
                  <a:lnTo>
                    <a:pt x="298" y="47"/>
                  </a:lnTo>
                  <a:lnTo>
                    <a:pt x="282" y="50"/>
                  </a:lnTo>
                  <a:lnTo>
                    <a:pt x="271" y="38"/>
                  </a:lnTo>
                  <a:lnTo>
                    <a:pt x="236" y="2"/>
                  </a:lnTo>
                  <a:lnTo>
                    <a:pt x="223" y="0"/>
                  </a:lnTo>
                  <a:lnTo>
                    <a:pt x="200" y="29"/>
                  </a:lnTo>
                  <a:lnTo>
                    <a:pt x="177" y="27"/>
                  </a:lnTo>
                  <a:lnTo>
                    <a:pt x="166" y="38"/>
                  </a:lnTo>
                  <a:lnTo>
                    <a:pt x="164" y="50"/>
                  </a:lnTo>
                  <a:lnTo>
                    <a:pt x="118" y="97"/>
                  </a:lnTo>
                  <a:lnTo>
                    <a:pt x="91" y="90"/>
                  </a:lnTo>
                  <a:lnTo>
                    <a:pt x="61" y="84"/>
                  </a:lnTo>
                  <a:lnTo>
                    <a:pt x="45" y="90"/>
                  </a:lnTo>
                  <a:lnTo>
                    <a:pt x="27" y="97"/>
                  </a:lnTo>
                  <a:lnTo>
                    <a:pt x="0" y="9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4001" y="3752"/>
              <a:ext cx="38" cy="31"/>
            </a:xfrm>
            <a:custGeom>
              <a:avLst/>
              <a:gdLst>
                <a:gd name="T0" fmla="*/ 23 w 39"/>
                <a:gd name="T1" fmla="*/ 0 h 36"/>
                <a:gd name="T2" fmla="*/ 34 w 39"/>
                <a:gd name="T3" fmla="*/ 4 h 36"/>
                <a:gd name="T4" fmla="*/ 30 w 39"/>
                <a:gd name="T5" fmla="*/ 13 h 36"/>
                <a:gd name="T6" fmla="*/ 34 w 39"/>
                <a:gd name="T7" fmla="*/ 18 h 36"/>
                <a:gd name="T8" fmla="*/ 23 w 39"/>
                <a:gd name="T9" fmla="*/ 19 h 36"/>
                <a:gd name="T10" fmla="*/ 10 w 39"/>
                <a:gd name="T11" fmla="*/ 18 h 36"/>
                <a:gd name="T12" fmla="*/ 0 w 39"/>
                <a:gd name="T13" fmla="*/ 11 h 36"/>
                <a:gd name="T14" fmla="*/ 23 w 39"/>
                <a:gd name="T15" fmla="*/ 0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9"/>
                <a:gd name="T25" fmla="*/ 0 h 36"/>
                <a:gd name="T26" fmla="*/ 39 w 39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9" h="36">
                  <a:moveTo>
                    <a:pt x="27" y="0"/>
                  </a:moveTo>
                  <a:lnTo>
                    <a:pt x="38" y="8"/>
                  </a:lnTo>
                  <a:lnTo>
                    <a:pt x="34" y="23"/>
                  </a:lnTo>
                  <a:lnTo>
                    <a:pt x="38" y="32"/>
                  </a:lnTo>
                  <a:lnTo>
                    <a:pt x="27" y="35"/>
                  </a:lnTo>
                  <a:lnTo>
                    <a:pt x="10" y="32"/>
                  </a:lnTo>
                  <a:lnTo>
                    <a:pt x="0" y="20"/>
                  </a:lnTo>
                  <a:lnTo>
                    <a:pt x="27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4054" y="3761"/>
              <a:ext cx="197" cy="159"/>
            </a:xfrm>
            <a:custGeom>
              <a:avLst/>
              <a:gdLst>
                <a:gd name="T0" fmla="*/ 25 w 207"/>
                <a:gd name="T1" fmla="*/ 4 h 181"/>
                <a:gd name="T2" fmla="*/ 14 w 207"/>
                <a:gd name="T3" fmla="*/ 7 h 181"/>
                <a:gd name="T4" fmla="*/ 18 w 207"/>
                <a:gd name="T5" fmla="*/ 13 h 181"/>
                <a:gd name="T6" fmla="*/ 10 w 207"/>
                <a:gd name="T7" fmla="*/ 19 h 181"/>
                <a:gd name="T8" fmla="*/ 4 w 207"/>
                <a:gd name="T9" fmla="*/ 19 h 181"/>
                <a:gd name="T10" fmla="*/ 0 w 207"/>
                <a:gd name="T11" fmla="*/ 22 h 181"/>
                <a:gd name="T12" fmla="*/ 2 w 207"/>
                <a:gd name="T13" fmla="*/ 31 h 181"/>
                <a:gd name="T14" fmla="*/ 29 w 207"/>
                <a:gd name="T15" fmla="*/ 37 h 181"/>
                <a:gd name="T16" fmla="*/ 35 w 207"/>
                <a:gd name="T17" fmla="*/ 54 h 181"/>
                <a:gd name="T18" fmla="*/ 43 w 207"/>
                <a:gd name="T19" fmla="*/ 76 h 181"/>
                <a:gd name="T20" fmla="*/ 54 w 207"/>
                <a:gd name="T21" fmla="*/ 86 h 181"/>
                <a:gd name="T22" fmla="*/ 66 w 207"/>
                <a:gd name="T23" fmla="*/ 79 h 181"/>
                <a:gd name="T24" fmla="*/ 82 w 207"/>
                <a:gd name="T25" fmla="*/ 92 h 181"/>
                <a:gd name="T26" fmla="*/ 98 w 207"/>
                <a:gd name="T27" fmla="*/ 107 h 181"/>
                <a:gd name="T28" fmla="*/ 103 w 207"/>
                <a:gd name="T29" fmla="*/ 97 h 181"/>
                <a:gd name="T30" fmla="*/ 99 w 207"/>
                <a:gd name="T31" fmla="*/ 88 h 181"/>
                <a:gd name="T32" fmla="*/ 105 w 207"/>
                <a:gd name="T33" fmla="*/ 86 h 181"/>
                <a:gd name="T34" fmla="*/ 128 w 207"/>
                <a:gd name="T35" fmla="*/ 98 h 181"/>
                <a:gd name="T36" fmla="*/ 137 w 207"/>
                <a:gd name="T37" fmla="*/ 95 h 181"/>
                <a:gd name="T38" fmla="*/ 139 w 207"/>
                <a:gd name="T39" fmla="*/ 90 h 181"/>
                <a:gd name="T40" fmla="*/ 128 w 207"/>
                <a:gd name="T41" fmla="*/ 73 h 181"/>
                <a:gd name="T42" fmla="*/ 128 w 207"/>
                <a:gd name="T43" fmla="*/ 69 h 181"/>
                <a:gd name="T44" fmla="*/ 116 w 207"/>
                <a:gd name="T45" fmla="*/ 56 h 181"/>
                <a:gd name="T46" fmla="*/ 110 w 207"/>
                <a:gd name="T47" fmla="*/ 46 h 181"/>
                <a:gd name="T48" fmla="*/ 116 w 207"/>
                <a:gd name="T49" fmla="*/ 46 h 181"/>
                <a:gd name="T50" fmla="*/ 128 w 207"/>
                <a:gd name="T51" fmla="*/ 47 h 181"/>
                <a:gd name="T52" fmla="*/ 146 w 207"/>
                <a:gd name="T53" fmla="*/ 57 h 181"/>
                <a:gd name="T54" fmla="*/ 153 w 207"/>
                <a:gd name="T55" fmla="*/ 49 h 181"/>
                <a:gd name="T56" fmla="*/ 167 w 207"/>
                <a:gd name="T57" fmla="*/ 51 h 181"/>
                <a:gd name="T58" fmla="*/ 169 w 207"/>
                <a:gd name="T59" fmla="*/ 47 h 181"/>
                <a:gd name="T60" fmla="*/ 151 w 207"/>
                <a:gd name="T61" fmla="*/ 33 h 181"/>
                <a:gd name="T62" fmla="*/ 139 w 207"/>
                <a:gd name="T63" fmla="*/ 35 h 181"/>
                <a:gd name="T64" fmla="*/ 134 w 207"/>
                <a:gd name="T65" fmla="*/ 29 h 181"/>
                <a:gd name="T66" fmla="*/ 128 w 207"/>
                <a:gd name="T67" fmla="*/ 17 h 181"/>
                <a:gd name="T68" fmla="*/ 120 w 207"/>
                <a:gd name="T69" fmla="*/ 22 h 181"/>
                <a:gd name="T70" fmla="*/ 103 w 207"/>
                <a:gd name="T71" fmla="*/ 17 h 181"/>
                <a:gd name="T72" fmla="*/ 92 w 207"/>
                <a:gd name="T73" fmla="*/ 4 h 181"/>
                <a:gd name="T74" fmla="*/ 70 w 207"/>
                <a:gd name="T75" fmla="*/ 5 h 181"/>
                <a:gd name="T76" fmla="*/ 56 w 207"/>
                <a:gd name="T77" fmla="*/ 7 h 181"/>
                <a:gd name="T78" fmla="*/ 45 w 207"/>
                <a:gd name="T79" fmla="*/ 0 h 181"/>
                <a:gd name="T80" fmla="*/ 37 w 207"/>
                <a:gd name="T81" fmla="*/ 4 h 181"/>
                <a:gd name="T82" fmla="*/ 25 w 207"/>
                <a:gd name="T83" fmla="*/ 4 h 18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7"/>
                <a:gd name="T127" fmla="*/ 0 h 181"/>
                <a:gd name="T128" fmla="*/ 207 w 207"/>
                <a:gd name="T129" fmla="*/ 181 h 18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7" h="181">
                  <a:moveTo>
                    <a:pt x="29" y="6"/>
                  </a:moveTo>
                  <a:lnTo>
                    <a:pt x="18" y="11"/>
                  </a:lnTo>
                  <a:lnTo>
                    <a:pt x="22" y="22"/>
                  </a:lnTo>
                  <a:lnTo>
                    <a:pt x="11" y="33"/>
                  </a:lnTo>
                  <a:lnTo>
                    <a:pt x="4" y="33"/>
                  </a:lnTo>
                  <a:lnTo>
                    <a:pt x="0" y="38"/>
                  </a:lnTo>
                  <a:lnTo>
                    <a:pt x="2" y="51"/>
                  </a:lnTo>
                  <a:lnTo>
                    <a:pt x="36" y="63"/>
                  </a:lnTo>
                  <a:lnTo>
                    <a:pt x="43" y="90"/>
                  </a:lnTo>
                  <a:lnTo>
                    <a:pt x="52" y="126"/>
                  </a:lnTo>
                  <a:lnTo>
                    <a:pt x="66" y="144"/>
                  </a:lnTo>
                  <a:lnTo>
                    <a:pt x="80" y="132"/>
                  </a:lnTo>
                  <a:lnTo>
                    <a:pt x="100" y="155"/>
                  </a:lnTo>
                  <a:lnTo>
                    <a:pt x="119" y="180"/>
                  </a:lnTo>
                  <a:lnTo>
                    <a:pt x="125" y="162"/>
                  </a:lnTo>
                  <a:lnTo>
                    <a:pt x="121" y="148"/>
                  </a:lnTo>
                  <a:lnTo>
                    <a:pt x="128" y="144"/>
                  </a:lnTo>
                  <a:lnTo>
                    <a:pt x="157" y="166"/>
                  </a:lnTo>
                  <a:lnTo>
                    <a:pt x="167" y="159"/>
                  </a:lnTo>
                  <a:lnTo>
                    <a:pt x="169" y="150"/>
                  </a:lnTo>
                  <a:lnTo>
                    <a:pt x="155" y="123"/>
                  </a:lnTo>
                  <a:lnTo>
                    <a:pt x="155" y="117"/>
                  </a:lnTo>
                  <a:lnTo>
                    <a:pt x="141" y="94"/>
                  </a:lnTo>
                  <a:lnTo>
                    <a:pt x="135" y="76"/>
                  </a:lnTo>
                  <a:lnTo>
                    <a:pt x="141" y="76"/>
                  </a:lnTo>
                  <a:lnTo>
                    <a:pt x="157" y="78"/>
                  </a:lnTo>
                  <a:lnTo>
                    <a:pt x="178" y="96"/>
                  </a:lnTo>
                  <a:lnTo>
                    <a:pt x="187" y="83"/>
                  </a:lnTo>
                  <a:lnTo>
                    <a:pt x="203" y="85"/>
                  </a:lnTo>
                  <a:lnTo>
                    <a:pt x="206" y="81"/>
                  </a:lnTo>
                  <a:lnTo>
                    <a:pt x="185" y="56"/>
                  </a:lnTo>
                  <a:lnTo>
                    <a:pt x="169" y="58"/>
                  </a:lnTo>
                  <a:lnTo>
                    <a:pt x="164" y="49"/>
                  </a:lnTo>
                  <a:lnTo>
                    <a:pt x="155" y="29"/>
                  </a:lnTo>
                  <a:lnTo>
                    <a:pt x="146" y="36"/>
                  </a:lnTo>
                  <a:lnTo>
                    <a:pt x="125" y="29"/>
                  </a:lnTo>
                  <a:lnTo>
                    <a:pt x="112" y="6"/>
                  </a:lnTo>
                  <a:lnTo>
                    <a:pt x="86" y="9"/>
                  </a:lnTo>
                  <a:lnTo>
                    <a:pt x="68" y="11"/>
                  </a:lnTo>
                  <a:lnTo>
                    <a:pt x="54" y="0"/>
                  </a:lnTo>
                  <a:lnTo>
                    <a:pt x="45" y="6"/>
                  </a:lnTo>
                  <a:lnTo>
                    <a:pt x="29" y="6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3988" y="3435"/>
              <a:ext cx="461" cy="383"/>
            </a:xfrm>
            <a:custGeom>
              <a:avLst/>
              <a:gdLst>
                <a:gd name="T0" fmla="*/ 73 w 483"/>
                <a:gd name="T1" fmla="*/ 69 h 436"/>
                <a:gd name="T2" fmla="*/ 50 w 483"/>
                <a:gd name="T3" fmla="*/ 112 h 436"/>
                <a:gd name="T4" fmla="*/ 42 w 483"/>
                <a:gd name="T5" fmla="*/ 121 h 436"/>
                <a:gd name="T6" fmla="*/ 23 w 483"/>
                <a:gd name="T7" fmla="*/ 134 h 436"/>
                <a:gd name="T8" fmla="*/ 0 w 483"/>
                <a:gd name="T9" fmla="*/ 136 h 436"/>
                <a:gd name="T10" fmla="*/ 29 w 483"/>
                <a:gd name="T11" fmla="*/ 174 h 436"/>
                <a:gd name="T12" fmla="*/ 52 w 483"/>
                <a:gd name="T13" fmla="*/ 174 h 436"/>
                <a:gd name="T14" fmla="*/ 46 w 483"/>
                <a:gd name="T15" fmla="*/ 186 h 436"/>
                <a:gd name="T16" fmla="*/ 52 w 483"/>
                <a:gd name="T17" fmla="*/ 206 h 436"/>
                <a:gd name="T18" fmla="*/ 71 w 483"/>
                <a:gd name="T19" fmla="*/ 220 h 436"/>
                <a:gd name="T20" fmla="*/ 85 w 483"/>
                <a:gd name="T21" fmla="*/ 213 h 436"/>
                <a:gd name="T22" fmla="*/ 100 w 483"/>
                <a:gd name="T23" fmla="*/ 213 h 436"/>
                <a:gd name="T24" fmla="*/ 149 w 483"/>
                <a:gd name="T25" fmla="*/ 217 h 436"/>
                <a:gd name="T26" fmla="*/ 177 w 483"/>
                <a:gd name="T27" fmla="*/ 228 h 436"/>
                <a:gd name="T28" fmla="*/ 191 w 483"/>
                <a:gd name="T29" fmla="*/ 242 h 436"/>
                <a:gd name="T30" fmla="*/ 212 w 483"/>
                <a:gd name="T31" fmla="*/ 236 h 436"/>
                <a:gd name="T32" fmla="*/ 250 w 483"/>
                <a:gd name="T33" fmla="*/ 259 h 436"/>
                <a:gd name="T34" fmla="*/ 258 w 483"/>
                <a:gd name="T35" fmla="*/ 245 h 436"/>
                <a:gd name="T36" fmla="*/ 257 w 483"/>
                <a:gd name="T37" fmla="*/ 226 h 436"/>
                <a:gd name="T38" fmla="*/ 241 w 483"/>
                <a:gd name="T39" fmla="*/ 215 h 436"/>
                <a:gd name="T40" fmla="*/ 200 w 483"/>
                <a:gd name="T41" fmla="*/ 199 h 436"/>
                <a:gd name="T42" fmla="*/ 175 w 483"/>
                <a:gd name="T43" fmla="*/ 192 h 436"/>
                <a:gd name="T44" fmla="*/ 166 w 483"/>
                <a:gd name="T45" fmla="*/ 183 h 436"/>
                <a:gd name="T46" fmla="*/ 181 w 483"/>
                <a:gd name="T47" fmla="*/ 172 h 436"/>
                <a:gd name="T48" fmla="*/ 170 w 483"/>
                <a:gd name="T49" fmla="*/ 159 h 436"/>
                <a:gd name="T50" fmla="*/ 189 w 483"/>
                <a:gd name="T51" fmla="*/ 164 h 436"/>
                <a:gd name="T52" fmla="*/ 200 w 483"/>
                <a:gd name="T53" fmla="*/ 159 h 436"/>
                <a:gd name="T54" fmla="*/ 177 w 483"/>
                <a:gd name="T55" fmla="*/ 135 h 436"/>
                <a:gd name="T56" fmla="*/ 157 w 483"/>
                <a:gd name="T57" fmla="*/ 106 h 436"/>
                <a:gd name="T58" fmla="*/ 155 w 483"/>
                <a:gd name="T59" fmla="*/ 90 h 436"/>
                <a:gd name="T60" fmla="*/ 163 w 483"/>
                <a:gd name="T61" fmla="*/ 79 h 436"/>
                <a:gd name="T62" fmla="*/ 171 w 483"/>
                <a:gd name="T63" fmla="*/ 93 h 436"/>
                <a:gd name="T64" fmla="*/ 177 w 483"/>
                <a:gd name="T65" fmla="*/ 98 h 436"/>
                <a:gd name="T66" fmla="*/ 210 w 483"/>
                <a:gd name="T67" fmla="*/ 118 h 436"/>
                <a:gd name="T68" fmla="*/ 215 w 483"/>
                <a:gd name="T69" fmla="*/ 105 h 436"/>
                <a:gd name="T70" fmla="*/ 239 w 483"/>
                <a:gd name="T71" fmla="*/ 118 h 436"/>
                <a:gd name="T72" fmla="*/ 228 w 483"/>
                <a:gd name="T73" fmla="*/ 101 h 436"/>
                <a:gd name="T74" fmla="*/ 239 w 483"/>
                <a:gd name="T75" fmla="*/ 95 h 436"/>
                <a:gd name="T76" fmla="*/ 267 w 483"/>
                <a:gd name="T77" fmla="*/ 98 h 436"/>
                <a:gd name="T78" fmla="*/ 254 w 483"/>
                <a:gd name="T79" fmla="*/ 86 h 436"/>
                <a:gd name="T80" fmla="*/ 228 w 483"/>
                <a:gd name="T81" fmla="*/ 76 h 436"/>
                <a:gd name="T82" fmla="*/ 230 w 483"/>
                <a:gd name="T83" fmla="*/ 67 h 436"/>
                <a:gd name="T84" fmla="*/ 277 w 483"/>
                <a:gd name="T85" fmla="*/ 58 h 436"/>
                <a:gd name="T86" fmla="*/ 325 w 483"/>
                <a:gd name="T87" fmla="*/ 55 h 436"/>
                <a:gd name="T88" fmla="*/ 350 w 483"/>
                <a:gd name="T89" fmla="*/ 58 h 436"/>
                <a:gd name="T90" fmla="*/ 376 w 483"/>
                <a:gd name="T91" fmla="*/ 52 h 436"/>
                <a:gd name="T92" fmla="*/ 397 w 483"/>
                <a:gd name="T93" fmla="*/ 32 h 436"/>
                <a:gd name="T94" fmla="*/ 397 w 483"/>
                <a:gd name="T95" fmla="*/ 4 h 436"/>
                <a:gd name="T96" fmla="*/ 378 w 483"/>
                <a:gd name="T97" fmla="*/ 0 h 436"/>
                <a:gd name="T98" fmla="*/ 373 w 483"/>
                <a:gd name="T99" fmla="*/ 13 h 436"/>
                <a:gd name="T100" fmla="*/ 360 w 483"/>
                <a:gd name="T101" fmla="*/ 24 h 436"/>
                <a:gd name="T102" fmla="*/ 346 w 483"/>
                <a:gd name="T103" fmla="*/ 31 h 436"/>
                <a:gd name="T104" fmla="*/ 313 w 483"/>
                <a:gd name="T105" fmla="*/ 22 h 436"/>
                <a:gd name="T106" fmla="*/ 284 w 483"/>
                <a:gd name="T107" fmla="*/ 13 h 436"/>
                <a:gd name="T108" fmla="*/ 250 w 483"/>
                <a:gd name="T109" fmla="*/ 31 h 436"/>
                <a:gd name="T110" fmla="*/ 215 w 483"/>
                <a:gd name="T111" fmla="*/ 37 h 436"/>
                <a:gd name="T112" fmla="*/ 189 w 483"/>
                <a:gd name="T113" fmla="*/ 41 h 436"/>
                <a:gd name="T114" fmla="*/ 170 w 483"/>
                <a:gd name="T115" fmla="*/ 53 h 436"/>
                <a:gd name="T116" fmla="*/ 143 w 483"/>
                <a:gd name="T117" fmla="*/ 55 h 436"/>
                <a:gd name="T118" fmla="*/ 116 w 483"/>
                <a:gd name="T119" fmla="*/ 65 h 436"/>
                <a:gd name="T120" fmla="*/ 90 w 483"/>
                <a:gd name="T121" fmla="*/ 65 h 4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83"/>
                <a:gd name="T184" fmla="*/ 0 h 436"/>
                <a:gd name="T185" fmla="*/ 483 w 483"/>
                <a:gd name="T186" fmla="*/ 436 h 4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83" h="436">
                  <a:moveTo>
                    <a:pt x="97" y="107"/>
                  </a:moveTo>
                  <a:lnTo>
                    <a:pt x="88" y="116"/>
                  </a:lnTo>
                  <a:lnTo>
                    <a:pt x="77" y="152"/>
                  </a:lnTo>
                  <a:lnTo>
                    <a:pt x="61" y="189"/>
                  </a:lnTo>
                  <a:lnTo>
                    <a:pt x="56" y="193"/>
                  </a:lnTo>
                  <a:lnTo>
                    <a:pt x="50" y="204"/>
                  </a:lnTo>
                  <a:lnTo>
                    <a:pt x="40" y="216"/>
                  </a:lnTo>
                  <a:lnTo>
                    <a:pt x="27" y="225"/>
                  </a:lnTo>
                  <a:lnTo>
                    <a:pt x="15" y="230"/>
                  </a:lnTo>
                  <a:lnTo>
                    <a:pt x="0" y="230"/>
                  </a:lnTo>
                  <a:lnTo>
                    <a:pt x="20" y="271"/>
                  </a:lnTo>
                  <a:lnTo>
                    <a:pt x="34" y="291"/>
                  </a:lnTo>
                  <a:lnTo>
                    <a:pt x="50" y="291"/>
                  </a:lnTo>
                  <a:lnTo>
                    <a:pt x="63" y="291"/>
                  </a:lnTo>
                  <a:lnTo>
                    <a:pt x="68" y="302"/>
                  </a:lnTo>
                  <a:lnTo>
                    <a:pt x="54" y="312"/>
                  </a:lnTo>
                  <a:lnTo>
                    <a:pt x="54" y="325"/>
                  </a:lnTo>
                  <a:lnTo>
                    <a:pt x="63" y="346"/>
                  </a:lnTo>
                  <a:lnTo>
                    <a:pt x="77" y="362"/>
                  </a:lnTo>
                  <a:lnTo>
                    <a:pt x="86" y="371"/>
                  </a:lnTo>
                  <a:lnTo>
                    <a:pt x="90" y="357"/>
                  </a:lnTo>
                  <a:lnTo>
                    <a:pt x="102" y="357"/>
                  </a:lnTo>
                  <a:lnTo>
                    <a:pt x="115" y="368"/>
                  </a:lnTo>
                  <a:lnTo>
                    <a:pt x="120" y="357"/>
                  </a:lnTo>
                  <a:lnTo>
                    <a:pt x="143" y="359"/>
                  </a:lnTo>
                  <a:lnTo>
                    <a:pt x="179" y="364"/>
                  </a:lnTo>
                  <a:lnTo>
                    <a:pt x="202" y="373"/>
                  </a:lnTo>
                  <a:lnTo>
                    <a:pt x="213" y="382"/>
                  </a:lnTo>
                  <a:lnTo>
                    <a:pt x="225" y="398"/>
                  </a:lnTo>
                  <a:lnTo>
                    <a:pt x="231" y="407"/>
                  </a:lnTo>
                  <a:lnTo>
                    <a:pt x="243" y="398"/>
                  </a:lnTo>
                  <a:lnTo>
                    <a:pt x="256" y="396"/>
                  </a:lnTo>
                  <a:lnTo>
                    <a:pt x="277" y="412"/>
                  </a:lnTo>
                  <a:lnTo>
                    <a:pt x="302" y="435"/>
                  </a:lnTo>
                  <a:lnTo>
                    <a:pt x="309" y="430"/>
                  </a:lnTo>
                  <a:lnTo>
                    <a:pt x="311" y="412"/>
                  </a:lnTo>
                  <a:lnTo>
                    <a:pt x="311" y="394"/>
                  </a:lnTo>
                  <a:lnTo>
                    <a:pt x="309" y="378"/>
                  </a:lnTo>
                  <a:lnTo>
                    <a:pt x="297" y="357"/>
                  </a:lnTo>
                  <a:lnTo>
                    <a:pt x="291" y="362"/>
                  </a:lnTo>
                  <a:lnTo>
                    <a:pt x="270" y="355"/>
                  </a:lnTo>
                  <a:lnTo>
                    <a:pt x="241" y="332"/>
                  </a:lnTo>
                  <a:lnTo>
                    <a:pt x="231" y="323"/>
                  </a:lnTo>
                  <a:lnTo>
                    <a:pt x="211" y="321"/>
                  </a:lnTo>
                  <a:lnTo>
                    <a:pt x="200" y="314"/>
                  </a:lnTo>
                  <a:lnTo>
                    <a:pt x="200" y="307"/>
                  </a:lnTo>
                  <a:lnTo>
                    <a:pt x="213" y="293"/>
                  </a:lnTo>
                  <a:lnTo>
                    <a:pt x="218" y="289"/>
                  </a:lnTo>
                  <a:lnTo>
                    <a:pt x="209" y="280"/>
                  </a:lnTo>
                  <a:lnTo>
                    <a:pt x="204" y="266"/>
                  </a:lnTo>
                  <a:lnTo>
                    <a:pt x="209" y="259"/>
                  </a:lnTo>
                  <a:lnTo>
                    <a:pt x="227" y="275"/>
                  </a:lnTo>
                  <a:lnTo>
                    <a:pt x="241" y="282"/>
                  </a:lnTo>
                  <a:lnTo>
                    <a:pt x="241" y="268"/>
                  </a:lnTo>
                  <a:lnTo>
                    <a:pt x="231" y="250"/>
                  </a:lnTo>
                  <a:lnTo>
                    <a:pt x="213" y="227"/>
                  </a:lnTo>
                  <a:lnTo>
                    <a:pt x="193" y="195"/>
                  </a:lnTo>
                  <a:lnTo>
                    <a:pt x="190" y="179"/>
                  </a:lnTo>
                  <a:lnTo>
                    <a:pt x="188" y="166"/>
                  </a:lnTo>
                  <a:lnTo>
                    <a:pt x="186" y="150"/>
                  </a:lnTo>
                  <a:lnTo>
                    <a:pt x="184" y="136"/>
                  </a:lnTo>
                  <a:lnTo>
                    <a:pt x="197" y="132"/>
                  </a:lnTo>
                  <a:lnTo>
                    <a:pt x="195" y="141"/>
                  </a:lnTo>
                  <a:lnTo>
                    <a:pt x="206" y="157"/>
                  </a:lnTo>
                  <a:lnTo>
                    <a:pt x="215" y="157"/>
                  </a:lnTo>
                  <a:lnTo>
                    <a:pt x="213" y="166"/>
                  </a:lnTo>
                  <a:lnTo>
                    <a:pt x="254" y="204"/>
                  </a:lnTo>
                  <a:lnTo>
                    <a:pt x="254" y="198"/>
                  </a:lnTo>
                  <a:lnTo>
                    <a:pt x="247" y="179"/>
                  </a:lnTo>
                  <a:lnTo>
                    <a:pt x="259" y="175"/>
                  </a:lnTo>
                  <a:lnTo>
                    <a:pt x="277" y="184"/>
                  </a:lnTo>
                  <a:lnTo>
                    <a:pt x="288" y="198"/>
                  </a:lnTo>
                  <a:lnTo>
                    <a:pt x="291" y="189"/>
                  </a:lnTo>
                  <a:lnTo>
                    <a:pt x="275" y="170"/>
                  </a:lnTo>
                  <a:lnTo>
                    <a:pt x="277" y="163"/>
                  </a:lnTo>
                  <a:lnTo>
                    <a:pt x="288" y="159"/>
                  </a:lnTo>
                  <a:lnTo>
                    <a:pt x="316" y="170"/>
                  </a:lnTo>
                  <a:lnTo>
                    <a:pt x="322" y="166"/>
                  </a:lnTo>
                  <a:lnTo>
                    <a:pt x="320" y="154"/>
                  </a:lnTo>
                  <a:lnTo>
                    <a:pt x="306" y="145"/>
                  </a:lnTo>
                  <a:lnTo>
                    <a:pt x="288" y="136"/>
                  </a:lnTo>
                  <a:lnTo>
                    <a:pt x="275" y="127"/>
                  </a:lnTo>
                  <a:lnTo>
                    <a:pt x="272" y="120"/>
                  </a:lnTo>
                  <a:lnTo>
                    <a:pt x="277" y="111"/>
                  </a:lnTo>
                  <a:lnTo>
                    <a:pt x="304" y="107"/>
                  </a:lnTo>
                  <a:lnTo>
                    <a:pt x="334" y="97"/>
                  </a:lnTo>
                  <a:lnTo>
                    <a:pt x="354" y="100"/>
                  </a:lnTo>
                  <a:lnTo>
                    <a:pt x="391" y="93"/>
                  </a:lnTo>
                  <a:lnTo>
                    <a:pt x="397" y="88"/>
                  </a:lnTo>
                  <a:lnTo>
                    <a:pt x="422" y="97"/>
                  </a:lnTo>
                  <a:lnTo>
                    <a:pt x="443" y="109"/>
                  </a:lnTo>
                  <a:lnTo>
                    <a:pt x="454" y="86"/>
                  </a:lnTo>
                  <a:lnTo>
                    <a:pt x="472" y="61"/>
                  </a:lnTo>
                  <a:lnTo>
                    <a:pt x="479" y="54"/>
                  </a:lnTo>
                  <a:lnTo>
                    <a:pt x="482" y="11"/>
                  </a:lnTo>
                  <a:lnTo>
                    <a:pt x="479" y="6"/>
                  </a:lnTo>
                  <a:lnTo>
                    <a:pt x="468" y="0"/>
                  </a:lnTo>
                  <a:lnTo>
                    <a:pt x="456" y="0"/>
                  </a:lnTo>
                  <a:lnTo>
                    <a:pt x="450" y="6"/>
                  </a:lnTo>
                  <a:lnTo>
                    <a:pt x="450" y="22"/>
                  </a:lnTo>
                  <a:lnTo>
                    <a:pt x="452" y="36"/>
                  </a:lnTo>
                  <a:lnTo>
                    <a:pt x="434" y="40"/>
                  </a:lnTo>
                  <a:lnTo>
                    <a:pt x="422" y="50"/>
                  </a:lnTo>
                  <a:lnTo>
                    <a:pt x="416" y="52"/>
                  </a:lnTo>
                  <a:lnTo>
                    <a:pt x="388" y="45"/>
                  </a:lnTo>
                  <a:lnTo>
                    <a:pt x="377" y="38"/>
                  </a:lnTo>
                  <a:lnTo>
                    <a:pt x="363" y="47"/>
                  </a:lnTo>
                  <a:lnTo>
                    <a:pt x="343" y="22"/>
                  </a:lnTo>
                  <a:lnTo>
                    <a:pt x="320" y="40"/>
                  </a:lnTo>
                  <a:lnTo>
                    <a:pt x="302" y="52"/>
                  </a:lnTo>
                  <a:lnTo>
                    <a:pt x="286" y="59"/>
                  </a:lnTo>
                  <a:lnTo>
                    <a:pt x="259" y="63"/>
                  </a:lnTo>
                  <a:lnTo>
                    <a:pt x="241" y="68"/>
                  </a:lnTo>
                  <a:lnTo>
                    <a:pt x="227" y="68"/>
                  </a:lnTo>
                  <a:lnTo>
                    <a:pt x="220" y="70"/>
                  </a:lnTo>
                  <a:lnTo>
                    <a:pt x="204" y="88"/>
                  </a:lnTo>
                  <a:lnTo>
                    <a:pt x="193" y="88"/>
                  </a:lnTo>
                  <a:lnTo>
                    <a:pt x="172" y="93"/>
                  </a:lnTo>
                  <a:lnTo>
                    <a:pt x="152" y="91"/>
                  </a:lnTo>
                  <a:lnTo>
                    <a:pt x="140" y="109"/>
                  </a:lnTo>
                  <a:lnTo>
                    <a:pt x="125" y="111"/>
                  </a:lnTo>
                  <a:lnTo>
                    <a:pt x="109" y="109"/>
                  </a:lnTo>
                  <a:lnTo>
                    <a:pt x="97" y="107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218" y="3697"/>
              <a:ext cx="112" cy="86"/>
            </a:xfrm>
            <a:custGeom>
              <a:avLst/>
              <a:gdLst>
                <a:gd name="T0" fmla="*/ 9 w 118"/>
                <a:gd name="T1" fmla="*/ 0 h 98"/>
                <a:gd name="T2" fmla="*/ 0 w 118"/>
                <a:gd name="T3" fmla="*/ 4 h 98"/>
                <a:gd name="T4" fmla="*/ 9 w 118"/>
                <a:gd name="T5" fmla="*/ 17 h 98"/>
                <a:gd name="T6" fmla="*/ 23 w 118"/>
                <a:gd name="T7" fmla="*/ 19 h 98"/>
                <a:gd name="T8" fmla="*/ 34 w 118"/>
                <a:gd name="T9" fmla="*/ 30 h 98"/>
                <a:gd name="T10" fmla="*/ 45 w 118"/>
                <a:gd name="T11" fmla="*/ 34 h 98"/>
                <a:gd name="T12" fmla="*/ 65 w 118"/>
                <a:gd name="T13" fmla="*/ 46 h 98"/>
                <a:gd name="T14" fmla="*/ 76 w 118"/>
                <a:gd name="T15" fmla="*/ 49 h 98"/>
                <a:gd name="T16" fmla="*/ 91 w 118"/>
                <a:gd name="T17" fmla="*/ 58 h 98"/>
                <a:gd name="T18" fmla="*/ 95 w 118"/>
                <a:gd name="T19" fmla="*/ 54 h 98"/>
                <a:gd name="T20" fmla="*/ 65 w 118"/>
                <a:gd name="T21" fmla="*/ 36 h 98"/>
                <a:gd name="T22" fmla="*/ 63 w 118"/>
                <a:gd name="T23" fmla="*/ 29 h 98"/>
                <a:gd name="T24" fmla="*/ 60 w 118"/>
                <a:gd name="T25" fmla="*/ 22 h 98"/>
                <a:gd name="T26" fmla="*/ 47 w 118"/>
                <a:gd name="T27" fmla="*/ 13 h 98"/>
                <a:gd name="T28" fmla="*/ 44 w 118"/>
                <a:gd name="T29" fmla="*/ 14 h 98"/>
                <a:gd name="T30" fmla="*/ 27 w 118"/>
                <a:gd name="T31" fmla="*/ 5 h 98"/>
                <a:gd name="T32" fmla="*/ 20 w 118"/>
                <a:gd name="T33" fmla="*/ 4 h 98"/>
                <a:gd name="T34" fmla="*/ 9 w 118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8"/>
                <a:gd name="T55" fmla="*/ 0 h 98"/>
                <a:gd name="T56" fmla="*/ 118 w 118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8" h="98">
                  <a:moveTo>
                    <a:pt x="9" y="0"/>
                  </a:moveTo>
                  <a:lnTo>
                    <a:pt x="0" y="6"/>
                  </a:lnTo>
                  <a:lnTo>
                    <a:pt x="11" y="29"/>
                  </a:lnTo>
                  <a:lnTo>
                    <a:pt x="27" y="33"/>
                  </a:lnTo>
                  <a:lnTo>
                    <a:pt x="42" y="51"/>
                  </a:lnTo>
                  <a:lnTo>
                    <a:pt x="56" y="58"/>
                  </a:lnTo>
                  <a:lnTo>
                    <a:pt x="81" y="76"/>
                  </a:lnTo>
                  <a:lnTo>
                    <a:pt x="94" y="83"/>
                  </a:lnTo>
                  <a:lnTo>
                    <a:pt x="112" y="97"/>
                  </a:lnTo>
                  <a:lnTo>
                    <a:pt x="117" y="90"/>
                  </a:lnTo>
                  <a:lnTo>
                    <a:pt x="81" y="60"/>
                  </a:lnTo>
                  <a:lnTo>
                    <a:pt x="78" y="49"/>
                  </a:lnTo>
                  <a:lnTo>
                    <a:pt x="74" y="36"/>
                  </a:lnTo>
                  <a:lnTo>
                    <a:pt x="58" y="22"/>
                  </a:lnTo>
                  <a:lnTo>
                    <a:pt x="54" y="24"/>
                  </a:lnTo>
                  <a:lnTo>
                    <a:pt x="33" y="9"/>
                  </a:lnTo>
                  <a:lnTo>
                    <a:pt x="24" y="4"/>
                  </a:lnTo>
                  <a:lnTo>
                    <a:pt x="9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3" name="Freeform 45"/>
            <p:cNvSpPr>
              <a:spLocks/>
            </p:cNvSpPr>
            <p:nvPr/>
          </p:nvSpPr>
          <p:spPr bwMode="auto">
            <a:xfrm>
              <a:off x="4342" y="3985"/>
              <a:ext cx="215" cy="54"/>
            </a:xfrm>
            <a:custGeom>
              <a:avLst/>
              <a:gdLst>
                <a:gd name="T0" fmla="*/ 39 w 226"/>
                <a:gd name="T1" fmla="*/ 8 h 62"/>
                <a:gd name="T2" fmla="*/ 51 w 226"/>
                <a:gd name="T3" fmla="*/ 3 h 62"/>
                <a:gd name="T4" fmla="*/ 59 w 226"/>
                <a:gd name="T5" fmla="*/ 8 h 62"/>
                <a:gd name="T6" fmla="*/ 63 w 226"/>
                <a:gd name="T7" fmla="*/ 9 h 62"/>
                <a:gd name="T8" fmla="*/ 74 w 226"/>
                <a:gd name="T9" fmla="*/ 5 h 62"/>
                <a:gd name="T10" fmla="*/ 80 w 226"/>
                <a:gd name="T11" fmla="*/ 3 h 62"/>
                <a:gd name="T12" fmla="*/ 109 w 226"/>
                <a:gd name="T13" fmla="*/ 5 h 62"/>
                <a:gd name="T14" fmla="*/ 138 w 226"/>
                <a:gd name="T15" fmla="*/ 3 h 62"/>
                <a:gd name="T16" fmla="*/ 147 w 226"/>
                <a:gd name="T17" fmla="*/ 10 h 62"/>
                <a:gd name="T18" fmla="*/ 147 w 226"/>
                <a:gd name="T19" fmla="*/ 13 h 62"/>
                <a:gd name="T20" fmla="*/ 167 w 226"/>
                <a:gd name="T21" fmla="*/ 11 h 62"/>
                <a:gd name="T22" fmla="*/ 178 w 226"/>
                <a:gd name="T23" fmla="*/ 13 h 62"/>
                <a:gd name="T24" fmla="*/ 185 w 226"/>
                <a:gd name="T25" fmla="*/ 17 h 62"/>
                <a:gd name="T26" fmla="*/ 178 w 226"/>
                <a:gd name="T27" fmla="*/ 22 h 62"/>
                <a:gd name="T28" fmla="*/ 160 w 226"/>
                <a:gd name="T29" fmla="*/ 22 h 62"/>
                <a:gd name="T30" fmla="*/ 148 w 226"/>
                <a:gd name="T31" fmla="*/ 26 h 62"/>
                <a:gd name="T32" fmla="*/ 127 w 226"/>
                <a:gd name="T33" fmla="*/ 26 h 62"/>
                <a:gd name="T34" fmla="*/ 108 w 226"/>
                <a:gd name="T35" fmla="*/ 32 h 62"/>
                <a:gd name="T36" fmla="*/ 91 w 226"/>
                <a:gd name="T37" fmla="*/ 35 h 62"/>
                <a:gd name="T38" fmla="*/ 76 w 226"/>
                <a:gd name="T39" fmla="*/ 28 h 62"/>
                <a:gd name="T40" fmla="*/ 59 w 226"/>
                <a:gd name="T41" fmla="*/ 22 h 62"/>
                <a:gd name="T42" fmla="*/ 42 w 226"/>
                <a:gd name="T43" fmla="*/ 22 h 62"/>
                <a:gd name="T44" fmla="*/ 16 w 226"/>
                <a:gd name="T45" fmla="*/ 18 h 62"/>
                <a:gd name="T46" fmla="*/ 9 w 226"/>
                <a:gd name="T47" fmla="*/ 13 h 62"/>
                <a:gd name="T48" fmla="*/ 0 w 226"/>
                <a:gd name="T49" fmla="*/ 3 h 62"/>
                <a:gd name="T50" fmla="*/ 4 w 226"/>
                <a:gd name="T51" fmla="*/ 0 h 62"/>
                <a:gd name="T52" fmla="*/ 25 w 226"/>
                <a:gd name="T53" fmla="*/ 3 h 62"/>
                <a:gd name="T54" fmla="*/ 39 w 226"/>
                <a:gd name="T55" fmla="*/ 8 h 6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26"/>
                <a:gd name="T85" fmla="*/ 0 h 62"/>
                <a:gd name="T86" fmla="*/ 226 w 226"/>
                <a:gd name="T87" fmla="*/ 62 h 6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26" h="62">
                  <a:moveTo>
                    <a:pt x="47" y="13"/>
                  </a:moveTo>
                  <a:lnTo>
                    <a:pt x="63" y="4"/>
                  </a:lnTo>
                  <a:lnTo>
                    <a:pt x="72" y="13"/>
                  </a:lnTo>
                  <a:lnTo>
                    <a:pt x="77" y="15"/>
                  </a:lnTo>
                  <a:lnTo>
                    <a:pt x="90" y="9"/>
                  </a:lnTo>
                  <a:lnTo>
                    <a:pt x="97" y="4"/>
                  </a:lnTo>
                  <a:lnTo>
                    <a:pt x="134" y="9"/>
                  </a:lnTo>
                  <a:lnTo>
                    <a:pt x="168" y="6"/>
                  </a:lnTo>
                  <a:lnTo>
                    <a:pt x="179" y="18"/>
                  </a:lnTo>
                  <a:lnTo>
                    <a:pt x="179" y="22"/>
                  </a:lnTo>
                  <a:lnTo>
                    <a:pt x="204" y="20"/>
                  </a:lnTo>
                  <a:lnTo>
                    <a:pt x="218" y="22"/>
                  </a:lnTo>
                  <a:lnTo>
                    <a:pt x="225" y="29"/>
                  </a:lnTo>
                  <a:lnTo>
                    <a:pt x="218" y="38"/>
                  </a:lnTo>
                  <a:lnTo>
                    <a:pt x="195" y="38"/>
                  </a:lnTo>
                  <a:lnTo>
                    <a:pt x="181" y="45"/>
                  </a:lnTo>
                  <a:lnTo>
                    <a:pt x="156" y="45"/>
                  </a:lnTo>
                  <a:lnTo>
                    <a:pt x="131" y="56"/>
                  </a:lnTo>
                  <a:lnTo>
                    <a:pt x="111" y="61"/>
                  </a:lnTo>
                  <a:lnTo>
                    <a:pt x="93" y="49"/>
                  </a:lnTo>
                  <a:lnTo>
                    <a:pt x="72" y="38"/>
                  </a:lnTo>
                  <a:lnTo>
                    <a:pt x="50" y="38"/>
                  </a:lnTo>
                  <a:lnTo>
                    <a:pt x="20" y="31"/>
                  </a:lnTo>
                  <a:lnTo>
                    <a:pt x="9" y="22"/>
                  </a:lnTo>
                  <a:lnTo>
                    <a:pt x="0" y="6"/>
                  </a:lnTo>
                  <a:lnTo>
                    <a:pt x="4" y="0"/>
                  </a:lnTo>
                  <a:lnTo>
                    <a:pt x="29" y="4"/>
                  </a:lnTo>
                  <a:lnTo>
                    <a:pt x="47" y="13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4" name="Freeform 46"/>
            <p:cNvSpPr>
              <a:spLocks/>
            </p:cNvSpPr>
            <p:nvPr/>
          </p:nvSpPr>
          <p:spPr bwMode="auto">
            <a:xfrm>
              <a:off x="4341" y="3595"/>
              <a:ext cx="36" cy="32"/>
            </a:xfrm>
            <a:custGeom>
              <a:avLst/>
              <a:gdLst>
                <a:gd name="T0" fmla="*/ 29 w 38"/>
                <a:gd name="T1" fmla="*/ 0 h 37"/>
                <a:gd name="T2" fmla="*/ 10 w 38"/>
                <a:gd name="T3" fmla="*/ 0 h 37"/>
                <a:gd name="T4" fmla="*/ 2 w 38"/>
                <a:gd name="T5" fmla="*/ 3 h 37"/>
                <a:gd name="T6" fmla="*/ 0 w 38"/>
                <a:gd name="T7" fmla="*/ 11 h 37"/>
                <a:gd name="T8" fmla="*/ 0 w 38"/>
                <a:gd name="T9" fmla="*/ 19 h 37"/>
                <a:gd name="T10" fmla="*/ 9 w 38"/>
                <a:gd name="T11" fmla="*/ 20 h 37"/>
                <a:gd name="T12" fmla="*/ 26 w 38"/>
                <a:gd name="T13" fmla="*/ 13 h 37"/>
                <a:gd name="T14" fmla="*/ 29 w 38"/>
                <a:gd name="T15" fmla="*/ 0 h 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8"/>
                <a:gd name="T25" fmla="*/ 0 h 37"/>
                <a:gd name="T26" fmla="*/ 38 w 38"/>
                <a:gd name="T27" fmla="*/ 37 h 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8" h="37">
                  <a:moveTo>
                    <a:pt x="37" y="0"/>
                  </a:moveTo>
                  <a:lnTo>
                    <a:pt x="14" y="0"/>
                  </a:lnTo>
                  <a:lnTo>
                    <a:pt x="2" y="7"/>
                  </a:lnTo>
                  <a:lnTo>
                    <a:pt x="0" y="20"/>
                  </a:lnTo>
                  <a:lnTo>
                    <a:pt x="0" y="33"/>
                  </a:lnTo>
                  <a:lnTo>
                    <a:pt x="12" y="36"/>
                  </a:lnTo>
                  <a:lnTo>
                    <a:pt x="32" y="23"/>
                  </a:lnTo>
                  <a:lnTo>
                    <a:pt x="37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5" name="Freeform 47"/>
            <p:cNvSpPr>
              <a:spLocks/>
            </p:cNvSpPr>
            <p:nvPr/>
          </p:nvSpPr>
          <p:spPr bwMode="auto">
            <a:xfrm>
              <a:off x="4567" y="3902"/>
              <a:ext cx="47" cy="38"/>
            </a:xfrm>
            <a:custGeom>
              <a:avLst/>
              <a:gdLst>
                <a:gd name="T0" fmla="*/ 38 w 50"/>
                <a:gd name="T1" fmla="*/ 0 h 43"/>
                <a:gd name="T2" fmla="*/ 38 w 50"/>
                <a:gd name="T3" fmla="*/ 9 h 43"/>
                <a:gd name="T4" fmla="*/ 14 w 50"/>
                <a:gd name="T5" fmla="*/ 21 h 43"/>
                <a:gd name="T6" fmla="*/ 4 w 50"/>
                <a:gd name="T7" fmla="*/ 26 h 43"/>
                <a:gd name="T8" fmla="*/ 0 w 50"/>
                <a:gd name="T9" fmla="*/ 24 h 43"/>
                <a:gd name="T10" fmla="*/ 4 w 50"/>
                <a:gd name="T11" fmla="*/ 14 h 43"/>
                <a:gd name="T12" fmla="*/ 21 w 50"/>
                <a:gd name="T13" fmla="*/ 4 h 43"/>
                <a:gd name="T14" fmla="*/ 38 w 50"/>
                <a:gd name="T15" fmla="*/ 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0"/>
                <a:gd name="T25" fmla="*/ 0 h 43"/>
                <a:gd name="T26" fmla="*/ 50 w 50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0" h="43">
                  <a:moveTo>
                    <a:pt x="49" y="0"/>
                  </a:moveTo>
                  <a:lnTo>
                    <a:pt x="49" y="14"/>
                  </a:lnTo>
                  <a:lnTo>
                    <a:pt x="18" y="35"/>
                  </a:lnTo>
                  <a:lnTo>
                    <a:pt x="4" y="42"/>
                  </a:lnTo>
                  <a:lnTo>
                    <a:pt x="0" y="39"/>
                  </a:lnTo>
                  <a:lnTo>
                    <a:pt x="4" y="23"/>
                  </a:lnTo>
                  <a:lnTo>
                    <a:pt x="25" y="7"/>
                  </a:lnTo>
                  <a:lnTo>
                    <a:pt x="49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6" name="Freeform 48"/>
            <p:cNvSpPr>
              <a:spLocks/>
            </p:cNvSpPr>
            <p:nvPr/>
          </p:nvSpPr>
          <p:spPr bwMode="auto">
            <a:xfrm>
              <a:off x="4405" y="3644"/>
              <a:ext cx="55" cy="36"/>
            </a:xfrm>
            <a:custGeom>
              <a:avLst/>
              <a:gdLst>
                <a:gd name="T0" fmla="*/ 25 w 58"/>
                <a:gd name="T1" fmla="*/ 0 h 41"/>
                <a:gd name="T2" fmla="*/ 46 w 58"/>
                <a:gd name="T3" fmla="*/ 17 h 41"/>
                <a:gd name="T4" fmla="*/ 42 w 58"/>
                <a:gd name="T5" fmla="*/ 21 h 41"/>
                <a:gd name="T6" fmla="*/ 29 w 58"/>
                <a:gd name="T7" fmla="*/ 24 h 41"/>
                <a:gd name="T8" fmla="*/ 28 w 58"/>
                <a:gd name="T9" fmla="*/ 18 h 41"/>
                <a:gd name="T10" fmla="*/ 25 w 58"/>
                <a:gd name="T11" fmla="*/ 16 h 41"/>
                <a:gd name="T12" fmla="*/ 17 w 58"/>
                <a:gd name="T13" fmla="*/ 18 h 41"/>
                <a:gd name="T14" fmla="*/ 9 w 58"/>
                <a:gd name="T15" fmla="*/ 14 h 41"/>
                <a:gd name="T16" fmla="*/ 6 w 58"/>
                <a:gd name="T17" fmla="*/ 10 h 41"/>
                <a:gd name="T18" fmla="*/ 9 w 58"/>
                <a:gd name="T19" fmla="*/ 8 h 41"/>
                <a:gd name="T20" fmla="*/ 2 w 58"/>
                <a:gd name="T21" fmla="*/ 12 h 41"/>
                <a:gd name="T22" fmla="*/ 0 w 58"/>
                <a:gd name="T23" fmla="*/ 8 h 41"/>
                <a:gd name="T24" fmla="*/ 11 w 58"/>
                <a:gd name="T25" fmla="*/ 4 h 41"/>
                <a:gd name="T26" fmla="*/ 25 w 58"/>
                <a:gd name="T27" fmla="*/ 0 h 4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58"/>
                <a:gd name="T43" fmla="*/ 0 h 41"/>
                <a:gd name="T44" fmla="*/ 58 w 58"/>
                <a:gd name="T45" fmla="*/ 41 h 41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58" h="41">
                  <a:moveTo>
                    <a:pt x="30" y="0"/>
                  </a:moveTo>
                  <a:lnTo>
                    <a:pt x="57" y="28"/>
                  </a:lnTo>
                  <a:lnTo>
                    <a:pt x="52" y="35"/>
                  </a:lnTo>
                  <a:lnTo>
                    <a:pt x="37" y="40"/>
                  </a:lnTo>
                  <a:lnTo>
                    <a:pt x="35" y="31"/>
                  </a:lnTo>
                  <a:lnTo>
                    <a:pt x="30" y="26"/>
                  </a:lnTo>
                  <a:lnTo>
                    <a:pt x="21" y="31"/>
                  </a:lnTo>
                  <a:lnTo>
                    <a:pt x="10" y="24"/>
                  </a:lnTo>
                  <a:lnTo>
                    <a:pt x="6" y="17"/>
                  </a:lnTo>
                  <a:lnTo>
                    <a:pt x="13" y="13"/>
                  </a:lnTo>
                  <a:lnTo>
                    <a:pt x="2" y="20"/>
                  </a:lnTo>
                  <a:lnTo>
                    <a:pt x="0" y="13"/>
                  </a:lnTo>
                  <a:lnTo>
                    <a:pt x="15" y="6"/>
                  </a:lnTo>
                  <a:lnTo>
                    <a:pt x="30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7" name="Freeform 49"/>
            <p:cNvSpPr>
              <a:spLocks/>
            </p:cNvSpPr>
            <p:nvPr/>
          </p:nvSpPr>
          <p:spPr bwMode="auto">
            <a:xfrm>
              <a:off x="3173" y="3306"/>
              <a:ext cx="72" cy="120"/>
            </a:xfrm>
            <a:custGeom>
              <a:avLst/>
              <a:gdLst>
                <a:gd name="T0" fmla="*/ 58 w 77"/>
                <a:gd name="T1" fmla="*/ 0 h 137"/>
                <a:gd name="T2" fmla="*/ 39 w 77"/>
                <a:gd name="T3" fmla="*/ 17 h 137"/>
                <a:gd name="T4" fmla="*/ 18 w 77"/>
                <a:gd name="T5" fmla="*/ 17 h 137"/>
                <a:gd name="T6" fmla="*/ 0 w 77"/>
                <a:gd name="T7" fmla="*/ 26 h 137"/>
                <a:gd name="T8" fmla="*/ 4 w 77"/>
                <a:gd name="T9" fmla="*/ 40 h 137"/>
                <a:gd name="T10" fmla="*/ 4 w 77"/>
                <a:gd name="T11" fmla="*/ 64 h 137"/>
                <a:gd name="T12" fmla="*/ 18 w 77"/>
                <a:gd name="T13" fmla="*/ 80 h 137"/>
                <a:gd name="T14" fmla="*/ 32 w 77"/>
                <a:gd name="T15" fmla="*/ 76 h 137"/>
                <a:gd name="T16" fmla="*/ 35 w 77"/>
                <a:gd name="T17" fmla="*/ 67 h 137"/>
                <a:gd name="T18" fmla="*/ 51 w 77"/>
                <a:gd name="T19" fmla="*/ 44 h 137"/>
                <a:gd name="T20" fmla="*/ 51 w 77"/>
                <a:gd name="T21" fmla="*/ 31 h 137"/>
                <a:gd name="T22" fmla="*/ 58 w 77"/>
                <a:gd name="T23" fmla="*/ 0 h 13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7"/>
                <a:gd name="T37" fmla="*/ 0 h 137"/>
                <a:gd name="T38" fmla="*/ 77 w 77"/>
                <a:gd name="T39" fmla="*/ 137 h 13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7" h="137">
                  <a:moveTo>
                    <a:pt x="76" y="0"/>
                  </a:moveTo>
                  <a:lnTo>
                    <a:pt x="51" y="29"/>
                  </a:lnTo>
                  <a:lnTo>
                    <a:pt x="22" y="29"/>
                  </a:lnTo>
                  <a:lnTo>
                    <a:pt x="0" y="45"/>
                  </a:lnTo>
                  <a:lnTo>
                    <a:pt x="4" y="70"/>
                  </a:lnTo>
                  <a:lnTo>
                    <a:pt x="4" y="108"/>
                  </a:lnTo>
                  <a:lnTo>
                    <a:pt x="22" y="136"/>
                  </a:lnTo>
                  <a:lnTo>
                    <a:pt x="42" y="129"/>
                  </a:lnTo>
                  <a:lnTo>
                    <a:pt x="46" y="113"/>
                  </a:lnTo>
                  <a:lnTo>
                    <a:pt x="67" y="74"/>
                  </a:lnTo>
                  <a:lnTo>
                    <a:pt x="67" y="52"/>
                  </a:lnTo>
                  <a:lnTo>
                    <a:pt x="76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8" name="Freeform 50"/>
            <p:cNvSpPr>
              <a:spLocks/>
            </p:cNvSpPr>
            <p:nvPr/>
          </p:nvSpPr>
          <p:spPr bwMode="auto">
            <a:xfrm>
              <a:off x="2433" y="2534"/>
              <a:ext cx="812" cy="735"/>
            </a:xfrm>
            <a:custGeom>
              <a:avLst/>
              <a:gdLst>
                <a:gd name="T0" fmla="*/ 10 w 853"/>
                <a:gd name="T1" fmla="*/ 96 h 837"/>
                <a:gd name="T2" fmla="*/ 10 w 853"/>
                <a:gd name="T3" fmla="*/ 116 h 837"/>
                <a:gd name="T4" fmla="*/ 66 w 853"/>
                <a:gd name="T5" fmla="*/ 148 h 837"/>
                <a:gd name="T6" fmla="*/ 111 w 853"/>
                <a:gd name="T7" fmla="*/ 166 h 837"/>
                <a:gd name="T8" fmla="*/ 108 w 853"/>
                <a:gd name="T9" fmla="*/ 193 h 837"/>
                <a:gd name="T10" fmla="*/ 131 w 853"/>
                <a:gd name="T11" fmla="*/ 231 h 837"/>
                <a:gd name="T12" fmla="*/ 145 w 853"/>
                <a:gd name="T13" fmla="*/ 286 h 837"/>
                <a:gd name="T14" fmla="*/ 121 w 853"/>
                <a:gd name="T15" fmla="*/ 286 h 837"/>
                <a:gd name="T16" fmla="*/ 106 w 853"/>
                <a:gd name="T17" fmla="*/ 313 h 837"/>
                <a:gd name="T18" fmla="*/ 89 w 853"/>
                <a:gd name="T19" fmla="*/ 340 h 837"/>
                <a:gd name="T20" fmla="*/ 51 w 853"/>
                <a:gd name="T21" fmla="*/ 389 h 837"/>
                <a:gd name="T22" fmla="*/ 53 w 853"/>
                <a:gd name="T23" fmla="*/ 412 h 837"/>
                <a:gd name="T24" fmla="*/ 147 w 853"/>
                <a:gd name="T25" fmla="*/ 457 h 837"/>
                <a:gd name="T26" fmla="*/ 227 w 853"/>
                <a:gd name="T27" fmla="*/ 484 h 837"/>
                <a:gd name="T28" fmla="*/ 297 w 853"/>
                <a:gd name="T29" fmla="*/ 497 h 837"/>
                <a:gd name="T30" fmla="*/ 322 w 853"/>
                <a:gd name="T31" fmla="*/ 458 h 837"/>
                <a:gd name="T32" fmla="*/ 386 w 853"/>
                <a:gd name="T33" fmla="*/ 443 h 837"/>
                <a:gd name="T34" fmla="*/ 431 w 853"/>
                <a:gd name="T35" fmla="*/ 458 h 837"/>
                <a:gd name="T36" fmla="*/ 494 w 853"/>
                <a:gd name="T37" fmla="*/ 484 h 837"/>
                <a:gd name="T38" fmla="*/ 552 w 853"/>
                <a:gd name="T39" fmla="*/ 474 h 837"/>
                <a:gd name="T40" fmla="*/ 595 w 853"/>
                <a:gd name="T41" fmla="*/ 442 h 837"/>
                <a:gd name="T42" fmla="*/ 569 w 853"/>
                <a:gd name="T43" fmla="*/ 428 h 837"/>
                <a:gd name="T44" fmla="*/ 565 w 853"/>
                <a:gd name="T45" fmla="*/ 382 h 837"/>
                <a:gd name="T46" fmla="*/ 580 w 853"/>
                <a:gd name="T47" fmla="*/ 340 h 837"/>
                <a:gd name="T48" fmla="*/ 580 w 853"/>
                <a:gd name="T49" fmla="*/ 302 h 837"/>
                <a:gd name="T50" fmla="*/ 550 w 853"/>
                <a:gd name="T51" fmla="*/ 304 h 837"/>
                <a:gd name="T52" fmla="*/ 537 w 853"/>
                <a:gd name="T53" fmla="*/ 297 h 837"/>
                <a:gd name="T54" fmla="*/ 569 w 853"/>
                <a:gd name="T55" fmla="*/ 270 h 837"/>
                <a:gd name="T56" fmla="*/ 619 w 853"/>
                <a:gd name="T57" fmla="*/ 235 h 837"/>
                <a:gd name="T58" fmla="*/ 644 w 853"/>
                <a:gd name="T59" fmla="*/ 219 h 837"/>
                <a:gd name="T60" fmla="*/ 663 w 853"/>
                <a:gd name="T61" fmla="*/ 185 h 837"/>
                <a:gd name="T62" fmla="*/ 700 w 853"/>
                <a:gd name="T63" fmla="*/ 155 h 837"/>
                <a:gd name="T64" fmla="*/ 658 w 853"/>
                <a:gd name="T65" fmla="*/ 142 h 837"/>
                <a:gd name="T66" fmla="*/ 610 w 853"/>
                <a:gd name="T67" fmla="*/ 130 h 837"/>
                <a:gd name="T68" fmla="*/ 576 w 853"/>
                <a:gd name="T69" fmla="*/ 108 h 837"/>
                <a:gd name="T70" fmla="*/ 532 w 853"/>
                <a:gd name="T71" fmla="*/ 80 h 837"/>
                <a:gd name="T72" fmla="*/ 493 w 853"/>
                <a:gd name="T73" fmla="*/ 50 h 837"/>
                <a:gd name="T74" fmla="*/ 465 w 853"/>
                <a:gd name="T75" fmla="*/ 20 h 837"/>
                <a:gd name="T76" fmla="*/ 405 w 853"/>
                <a:gd name="T77" fmla="*/ 2 h 837"/>
                <a:gd name="T78" fmla="*/ 380 w 853"/>
                <a:gd name="T79" fmla="*/ 22 h 837"/>
                <a:gd name="T80" fmla="*/ 290 w 853"/>
                <a:gd name="T81" fmla="*/ 58 h 837"/>
                <a:gd name="T82" fmla="*/ 242 w 853"/>
                <a:gd name="T83" fmla="*/ 68 h 837"/>
                <a:gd name="T84" fmla="*/ 200 w 853"/>
                <a:gd name="T85" fmla="*/ 52 h 837"/>
                <a:gd name="T86" fmla="*/ 179 w 853"/>
                <a:gd name="T87" fmla="*/ 37 h 837"/>
                <a:gd name="T88" fmla="*/ 186 w 853"/>
                <a:gd name="T89" fmla="*/ 55 h 837"/>
                <a:gd name="T90" fmla="*/ 179 w 853"/>
                <a:gd name="T91" fmla="*/ 76 h 837"/>
                <a:gd name="T92" fmla="*/ 167 w 853"/>
                <a:gd name="T93" fmla="*/ 91 h 837"/>
                <a:gd name="T94" fmla="*/ 129 w 853"/>
                <a:gd name="T95" fmla="*/ 83 h 837"/>
                <a:gd name="T96" fmla="*/ 85 w 853"/>
                <a:gd name="T97" fmla="*/ 63 h 837"/>
                <a:gd name="T98" fmla="*/ 53 w 853"/>
                <a:gd name="T99" fmla="*/ 71 h 83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853"/>
                <a:gd name="T151" fmla="*/ 0 h 837"/>
                <a:gd name="T152" fmla="*/ 853 w 853"/>
                <a:gd name="T153" fmla="*/ 837 h 83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853" h="837">
                  <a:moveTo>
                    <a:pt x="13" y="118"/>
                  </a:moveTo>
                  <a:lnTo>
                    <a:pt x="22" y="138"/>
                  </a:lnTo>
                  <a:lnTo>
                    <a:pt x="13" y="156"/>
                  </a:lnTo>
                  <a:lnTo>
                    <a:pt x="11" y="161"/>
                  </a:lnTo>
                  <a:lnTo>
                    <a:pt x="0" y="159"/>
                  </a:lnTo>
                  <a:lnTo>
                    <a:pt x="4" y="168"/>
                  </a:lnTo>
                  <a:lnTo>
                    <a:pt x="4" y="177"/>
                  </a:lnTo>
                  <a:lnTo>
                    <a:pt x="13" y="195"/>
                  </a:lnTo>
                  <a:lnTo>
                    <a:pt x="33" y="188"/>
                  </a:lnTo>
                  <a:lnTo>
                    <a:pt x="56" y="215"/>
                  </a:lnTo>
                  <a:lnTo>
                    <a:pt x="67" y="233"/>
                  </a:lnTo>
                  <a:lnTo>
                    <a:pt x="81" y="247"/>
                  </a:lnTo>
                  <a:lnTo>
                    <a:pt x="101" y="247"/>
                  </a:lnTo>
                  <a:lnTo>
                    <a:pt x="108" y="263"/>
                  </a:lnTo>
                  <a:lnTo>
                    <a:pt x="126" y="277"/>
                  </a:lnTo>
                  <a:lnTo>
                    <a:pt x="135" y="279"/>
                  </a:lnTo>
                  <a:lnTo>
                    <a:pt x="138" y="286"/>
                  </a:lnTo>
                  <a:lnTo>
                    <a:pt x="133" y="302"/>
                  </a:lnTo>
                  <a:lnTo>
                    <a:pt x="133" y="313"/>
                  </a:lnTo>
                  <a:lnTo>
                    <a:pt x="131" y="324"/>
                  </a:lnTo>
                  <a:lnTo>
                    <a:pt x="126" y="347"/>
                  </a:lnTo>
                  <a:lnTo>
                    <a:pt x="142" y="368"/>
                  </a:lnTo>
                  <a:lnTo>
                    <a:pt x="160" y="381"/>
                  </a:lnTo>
                  <a:lnTo>
                    <a:pt x="160" y="390"/>
                  </a:lnTo>
                  <a:lnTo>
                    <a:pt x="158" y="427"/>
                  </a:lnTo>
                  <a:lnTo>
                    <a:pt x="154" y="456"/>
                  </a:lnTo>
                  <a:lnTo>
                    <a:pt x="158" y="467"/>
                  </a:lnTo>
                  <a:lnTo>
                    <a:pt x="176" y="481"/>
                  </a:lnTo>
                  <a:lnTo>
                    <a:pt x="176" y="506"/>
                  </a:lnTo>
                  <a:lnTo>
                    <a:pt x="176" y="522"/>
                  </a:lnTo>
                  <a:lnTo>
                    <a:pt x="156" y="497"/>
                  </a:lnTo>
                  <a:lnTo>
                    <a:pt x="147" y="481"/>
                  </a:lnTo>
                  <a:lnTo>
                    <a:pt x="140" y="486"/>
                  </a:lnTo>
                  <a:lnTo>
                    <a:pt x="145" y="497"/>
                  </a:lnTo>
                  <a:lnTo>
                    <a:pt x="138" y="513"/>
                  </a:lnTo>
                  <a:lnTo>
                    <a:pt x="129" y="527"/>
                  </a:lnTo>
                  <a:lnTo>
                    <a:pt x="122" y="538"/>
                  </a:lnTo>
                  <a:lnTo>
                    <a:pt x="131" y="547"/>
                  </a:lnTo>
                  <a:lnTo>
                    <a:pt x="124" y="558"/>
                  </a:lnTo>
                  <a:lnTo>
                    <a:pt x="108" y="572"/>
                  </a:lnTo>
                  <a:lnTo>
                    <a:pt x="106" y="586"/>
                  </a:lnTo>
                  <a:lnTo>
                    <a:pt x="99" y="599"/>
                  </a:lnTo>
                  <a:lnTo>
                    <a:pt x="77" y="627"/>
                  </a:lnTo>
                  <a:lnTo>
                    <a:pt x="63" y="654"/>
                  </a:lnTo>
                  <a:lnTo>
                    <a:pt x="63" y="658"/>
                  </a:lnTo>
                  <a:lnTo>
                    <a:pt x="70" y="665"/>
                  </a:lnTo>
                  <a:lnTo>
                    <a:pt x="61" y="679"/>
                  </a:lnTo>
                  <a:lnTo>
                    <a:pt x="65" y="692"/>
                  </a:lnTo>
                  <a:lnTo>
                    <a:pt x="77" y="711"/>
                  </a:lnTo>
                  <a:lnTo>
                    <a:pt x="131" y="740"/>
                  </a:lnTo>
                  <a:lnTo>
                    <a:pt x="167" y="772"/>
                  </a:lnTo>
                  <a:lnTo>
                    <a:pt x="179" y="767"/>
                  </a:lnTo>
                  <a:lnTo>
                    <a:pt x="199" y="761"/>
                  </a:lnTo>
                  <a:lnTo>
                    <a:pt x="262" y="788"/>
                  </a:lnTo>
                  <a:lnTo>
                    <a:pt x="271" y="797"/>
                  </a:lnTo>
                  <a:lnTo>
                    <a:pt x="276" y="813"/>
                  </a:lnTo>
                  <a:lnTo>
                    <a:pt x="287" y="820"/>
                  </a:lnTo>
                  <a:lnTo>
                    <a:pt x="301" y="822"/>
                  </a:lnTo>
                  <a:lnTo>
                    <a:pt x="324" y="833"/>
                  </a:lnTo>
                  <a:lnTo>
                    <a:pt x="362" y="836"/>
                  </a:lnTo>
                  <a:lnTo>
                    <a:pt x="373" y="822"/>
                  </a:lnTo>
                  <a:lnTo>
                    <a:pt x="376" y="804"/>
                  </a:lnTo>
                  <a:lnTo>
                    <a:pt x="376" y="786"/>
                  </a:lnTo>
                  <a:lnTo>
                    <a:pt x="392" y="772"/>
                  </a:lnTo>
                  <a:lnTo>
                    <a:pt x="423" y="756"/>
                  </a:lnTo>
                  <a:lnTo>
                    <a:pt x="439" y="754"/>
                  </a:lnTo>
                  <a:lnTo>
                    <a:pt x="455" y="745"/>
                  </a:lnTo>
                  <a:lnTo>
                    <a:pt x="469" y="745"/>
                  </a:lnTo>
                  <a:lnTo>
                    <a:pt x="487" y="756"/>
                  </a:lnTo>
                  <a:lnTo>
                    <a:pt x="498" y="770"/>
                  </a:lnTo>
                  <a:lnTo>
                    <a:pt x="514" y="770"/>
                  </a:lnTo>
                  <a:lnTo>
                    <a:pt x="525" y="772"/>
                  </a:lnTo>
                  <a:lnTo>
                    <a:pt x="550" y="774"/>
                  </a:lnTo>
                  <a:lnTo>
                    <a:pt x="566" y="797"/>
                  </a:lnTo>
                  <a:lnTo>
                    <a:pt x="582" y="806"/>
                  </a:lnTo>
                  <a:lnTo>
                    <a:pt x="602" y="813"/>
                  </a:lnTo>
                  <a:lnTo>
                    <a:pt x="620" y="824"/>
                  </a:lnTo>
                  <a:lnTo>
                    <a:pt x="629" y="826"/>
                  </a:lnTo>
                  <a:lnTo>
                    <a:pt x="657" y="799"/>
                  </a:lnTo>
                  <a:lnTo>
                    <a:pt x="672" y="797"/>
                  </a:lnTo>
                  <a:lnTo>
                    <a:pt x="686" y="786"/>
                  </a:lnTo>
                  <a:lnTo>
                    <a:pt x="702" y="772"/>
                  </a:lnTo>
                  <a:lnTo>
                    <a:pt x="727" y="772"/>
                  </a:lnTo>
                  <a:lnTo>
                    <a:pt x="725" y="742"/>
                  </a:lnTo>
                  <a:lnTo>
                    <a:pt x="720" y="733"/>
                  </a:lnTo>
                  <a:lnTo>
                    <a:pt x="709" y="720"/>
                  </a:lnTo>
                  <a:lnTo>
                    <a:pt x="702" y="722"/>
                  </a:lnTo>
                  <a:lnTo>
                    <a:pt x="693" y="720"/>
                  </a:lnTo>
                  <a:lnTo>
                    <a:pt x="686" y="706"/>
                  </a:lnTo>
                  <a:lnTo>
                    <a:pt x="684" y="679"/>
                  </a:lnTo>
                  <a:lnTo>
                    <a:pt x="700" y="658"/>
                  </a:lnTo>
                  <a:lnTo>
                    <a:pt x="688" y="642"/>
                  </a:lnTo>
                  <a:lnTo>
                    <a:pt x="688" y="636"/>
                  </a:lnTo>
                  <a:lnTo>
                    <a:pt x="711" y="613"/>
                  </a:lnTo>
                  <a:lnTo>
                    <a:pt x="711" y="604"/>
                  </a:lnTo>
                  <a:lnTo>
                    <a:pt x="706" y="572"/>
                  </a:lnTo>
                  <a:lnTo>
                    <a:pt x="722" y="558"/>
                  </a:lnTo>
                  <a:lnTo>
                    <a:pt x="709" y="542"/>
                  </a:lnTo>
                  <a:lnTo>
                    <a:pt x="709" y="529"/>
                  </a:lnTo>
                  <a:lnTo>
                    <a:pt x="706" y="508"/>
                  </a:lnTo>
                  <a:lnTo>
                    <a:pt x="702" y="502"/>
                  </a:lnTo>
                  <a:lnTo>
                    <a:pt x="688" y="502"/>
                  </a:lnTo>
                  <a:lnTo>
                    <a:pt x="675" y="506"/>
                  </a:lnTo>
                  <a:lnTo>
                    <a:pt x="670" y="511"/>
                  </a:lnTo>
                  <a:lnTo>
                    <a:pt x="661" y="517"/>
                  </a:lnTo>
                  <a:lnTo>
                    <a:pt x="650" y="522"/>
                  </a:lnTo>
                  <a:lnTo>
                    <a:pt x="645" y="511"/>
                  </a:lnTo>
                  <a:lnTo>
                    <a:pt x="654" y="499"/>
                  </a:lnTo>
                  <a:lnTo>
                    <a:pt x="659" y="490"/>
                  </a:lnTo>
                  <a:lnTo>
                    <a:pt x="659" y="481"/>
                  </a:lnTo>
                  <a:lnTo>
                    <a:pt x="682" y="458"/>
                  </a:lnTo>
                  <a:lnTo>
                    <a:pt x="693" y="454"/>
                  </a:lnTo>
                  <a:lnTo>
                    <a:pt x="695" y="438"/>
                  </a:lnTo>
                  <a:lnTo>
                    <a:pt x="706" y="422"/>
                  </a:lnTo>
                  <a:lnTo>
                    <a:pt x="743" y="395"/>
                  </a:lnTo>
                  <a:lnTo>
                    <a:pt x="754" y="395"/>
                  </a:lnTo>
                  <a:lnTo>
                    <a:pt x="759" y="386"/>
                  </a:lnTo>
                  <a:lnTo>
                    <a:pt x="770" y="374"/>
                  </a:lnTo>
                  <a:lnTo>
                    <a:pt x="779" y="374"/>
                  </a:lnTo>
                  <a:lnTo>
                    <a:pt x="784" y="368"/>
                  </a:lnTo>
                  <a:lnTo>
                    <a:pt x="790" y="363"/>
                  </a:lnTo>
                  <a:lnTo>
                    <a:pt x="799" y="347"/>
                  </a:lnTo>
                  <a:lnTo>
                    <a:pt x="806" y="324"/>
                  </a:lnTo>
                  <a:lnTo>
                    <a:pt x="808" y="311"/>
                  </a:lnTo>
                  <a:lnTo>
                    <a:pt x="808" y="299"/>
                  </a:lnTo>
                  <a:lnTo>
                    <a:pt x="822" y="281"/>
                  </a:lnTo>
                  <a:lnTo>
                    <a:pt x="840" y="272"/>
                  </a:lnTo>
                  <a:lnTo>
                    <a:pt x="852" y="261"/>
                  </a:lnTo>
                  <a:lnTo>
                    <a:pt x="852" y="256"/>
                  </a:lnTo>
                  <a:lnTo>
                    <a:pt x="833" y="245"/>
                  </a:lnTo>
                  <a:lnTo>
                    <a:pt x="827" y="240"/>
                  </a:lnTo>
                  <a:lnTo>
                    <a:pt x="802" y="238"/>
                  </a:lnTo>
                  <a:lnTo>
                    <a:pt x="774" y="233"/>
                  </a:lnTo>
                  <a:lnTo>
                    <a:pt x="763" y="233"/>
                  </a:lnTo>
                  <a:lnTo>
                    <a:pt x="754" y="229"/>
                  </a:lnTo>
                  <a:lnTo>
                    <a:pt x="743" y="218"/>
                  </a:lnTo>
                  <a:lnTo>
                    <a:pt x="734" y="202"/>
                  </a:lnTo>
                  <a:lnTo>
                    <a:pt x="727" y="190"/>
                  </a:lnTo>
                  <a:lnTo>
                    <a:pt x="716" y="186"/>
                  </a:lnTo>
                  <a:lnTo>
                    <a:pt x="702" y="181"/>
                  </a:lnTo>
                  <a:lnTo>
                    <a:pt x="697" y="179"/>
                  </a:lnTo>
                  <a:lnTo>
                    <a:pt x="682" y="165"/>
                  </a:lnTo>
                  <a:lnTo>
                    <a:pt x="659" y="149"/>
                  </a:lnTo>
                  <a:lnTo>
                    <a:pt x="648" y="134"/>
                  </a:lnTo>
                  <a:lnTo>
                    <a:pt x="632" y="129"/>
                  </a:lnTo>
                  <a:lnTo>
                    <a:pt x="625" y="122"/>
                  </a:lnTo>
                  <a:lnTo>
                    <a:pt x="618" y="106"/>
                  </a:lnTo>
                  <a:lnTo>
                    <a:pt x="600" y="84"/>
                  </a:lnTo>
                  <a:lnTo>
                    <a:pt x="595" y="70"/>
                  </a:lnTo>
                  <a:lnTo>
                    <a:pt x="582" y="56"/>
                  </a:lnTo>
                  <a:lnTo>
                    <a:pt x="575" y="43"/>
                  </a:lnTo>
                  <a:lnTo>
                    <a:pt x="566" y="34"/>
                  </a:lnTo>
                  <a:lnTo>
                    <a:pt x="552" y="22"/>
                  </a:lnTo>
                  <a:lnTo>
                    <a:pt x="537" y="6"/>
                  </a:lnTo>
                  <a:lnTo>
                    <a:pt x="525" y="0"/>
                  </a:lnTo>
                  <a:lnTo>
                    <a:pt x="493" y="2"/>
                  </a:lnTo>
                  <a:lnTo>
                    <a:pt x="482" y="2"/>
                  </a:lnTo>
                  <a:lnTo>
                    <a:pt x="464" y="13"/>
                  </a:lnTo>
                  <a:lnTo>
                    <a:pt x="475" y="24"/>
                  </a:lnTo>
                  <a:lnTo>
                    <a:pt x="462" y="38"/>
                  </a:lnTo>
                  <a:lnTo>
                    <a:pt x="432" y="79"/>
                  </a:lnTo>
                  <a:lnTo>
                    <a:pt x="416" y="86"/>
                  </a:lnTo>
                  <a:lnTo>
                    <a:pt x="373" y="90"/>
                  </a:lnTo>
                  <a:lnTo>
                    <a:pt x="353" y="97"/>
                  </a:lnTo>
                  <a:lnTo>
                    <a:pt x="344" y="106"/>
                  </a:lnTo>
                  <a:lnTo>
                    <a:pt x="339" y="115"/>
                  </a:lnTo>
                  <a:lnTo>
                    <a:pt x="321" y="111"/>
                  </a:lnTo>
                  <a:lnTo>
                    <a:pt x="294" y="115"/>
                  </a:lnTo>
                  <a:lnTo>
                    <a:pt x="278" y="113"/>
                  </a:lnTo>
                  <a:lnTo>
                    <a:pt x="265" y="104"/>
                  </a:lnTo>
                  <a:lnTo>
                    <a:pt x="253" y="90"/>
                  </a:lnTo>
                  <a:lnTo>
                    <a:pt x="244" y="86"/>
                  </a:lnTo>
                  <a:lnTo>
                    <a:pt x="251" y="77"/>
                  </a:lnTo>
                  <a:lnTo>
                    <a:pt x="240" y="65"/>
                  </a:lnTo>
                  <a:lnTo>
                    <a:pt x="228" y="63"/>
                  </a:lnTo>
                  <a:lnTo>
                    <a:pt x="219" y="63"/>
                  </a:lnTo>
                  <a:lnTo>
                    <a:pt x="219" y="65"/>
                  </a:lnTo>
                  <a:lnTo>
                    <a:pt x="226" y="74"/>
                  </a:lnTo>
                  <a:lnTo>
                    <a:pt x="222" y="81"/>
                  </a:lnTo>
                  <a:lnTo>
                    <a:pt x="226" y="93"/>
                  </a:lnTo>
                  <a:lnTo>
                    <a:pt x="228" y="106"/>
                  </a:lnTo>
                  <a:lnTo>
                    <a:pt x="228" y="118"/>
                  </a:lnTo>
                  <a:lnTo>
                    <a:pt x="226" y="120"/>
                  </a:lnTo>
                  <a:lnTo>
                    <a:pt x="219" y="127"/>
                  </a:lnTo>
                  <a:lnTo>
                    <a:pt x="217" y="136"/>
                  </a:lnTo>
                  <a:lnTo>
                    <a:pt x="217" y="147"/>
                  </a:lnTo>
                  <a:lnTo>
                    <a:pt x="215" y="156"/>
                  </a:lnTo>
                  <a:lnTo>
                    <a:pt x="203" y="154"/>
                  </a:lnTo>
                  <a:lnTo>
                    <a:pt x="188" y="145"/>
                  </a:lnTo>
                  <a:lnTo>
                    <a:pt x="179" y="154"/>
                  </a:lnTo>
                  <a:lnTo>
                    <a:pt x="165" y="143"/>
                  </a:lnTo>
                  <a:lnTo>
                    <a:pt x="156" y="140"/>
                  </a:lnTo>
                  <a:lnTo>
                    <a:pt x="147" y="149"/>
                  </a:lnTo>
                  <a:lnTo>
                    <a:pt x="138" y="147"/>
                  </a:lnTo>
                  <a:lnTo>
                    <a:pt x="138" y="140"/>
                  </a:lnTo>
                  <a:lnTo>
                    <a:pt x="104" y="106"/>
                  </a:lnTo>
                  <a:lnTo>
                    <a:pt x="95" y="106"/>
                  </a:lnTo>
                  <a:lnTo>
                    <a:pt x="88" y="111"/>
                  </a:lnTo>
                  <a:lnTo>
                    <a:pt x="74" y="118"/>
                  </a:lnTo>
                  <a:lnTo>
                    <a:pt x="65" y="120"/>
                  </a:lnTo>
                  <a:lnTo>
                    <a:pt x="54" y="109"/>
                  </a:lnTo>
                  <a:lnTo>
                    <a:pt x="31" y="109"/>
                  </a:lnTo>
                  <a:lnTo>
                    <a:pt x="13" y="118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09" name="Freeform 51"/>
            <p:cNvSpPr>
              <a:spLocks/>
            </p:cNvSpPr>
            <p:nvPr/>
          </p:nvSpPr>
          <p:spPr bwMode="auto">
            <a:xfrm>
              <a:off x="4018" y="2038"/>
              <a:ext cx="394" cy="194"/>
            </a:xfrm>
            <a:custGeom>
              <a:avLst/>
              <a:gdLst>
                <a:gd name="T0" fmla="*/ 83 w 415"/>
                <a:gd name="T1" fmla="*/ 43 h 220"/>
                <a:gd name="T2" fmla="*/ 76 w 415"/>
                <a:gd name="T3" fmla="*/ 26 h 220"/>
                <a:gd name="T4" fmla="*/ 53 w 415"/>
                <a:gd name="T5" fmla="*/ 18 h 220"/>
                <a:gd name="T6" fmla="*/ 28 w 415"/>
                <a:gd name="T7" fmla="*/ 32 h 220"/>
                <a:gd name="T8" fmla="*/ 14 w 415"/>
                <a:gd name="T9" fmla="*/ 61 h 220"/>
                <a:gd name="T10" fmla="*/ 9 w 415"/>
                <a:gd name="T11" fmla="*/ 70 h 220"/>
                <a:gd name="T12" fmla="*/ 0 w 415"/>
                <a:gd name="T13" fmla="*/ 81 h 220"/>
                <a:gd name="T14" fmla="*/ 4 w 415"/>
                <a:gd name="T15" fmla="*/ 102 h 220"/>
                <a:gd name="T16" fmla="*/ 11 w 415"/>
                <a:gd name="T17" fmla="*/ 115 h 220"/>
                <a:gd name="T18" fmla="*/ 44 w 415"/>
                <a:gd name="T19" fmla="*/ 103 h 220"/>
                <a:gd name="T20" fmla="*/ 63 w 415"/>
                <a:gd name="T21" fmla="*/ 102 h 220"/>
                <a:gd name="T22" fmla="*/ 88 w 415"/>
                <a:gd name="T23" fmla="*/ 106 h 220"/>
                <a:gd name="T24" fmla="*/ 115 w 415"/>
                <a:gd name="T25" fmla="*/ 102 h 220"/>
                <a:gd name="T26" fmla="*/ 131 w 415"/>
                <a:gd name="T27" fmla="*/ 105 h 220"/>
                <a:gd name="T28" fmla="*/ 152 w 415"/>
                <a:gd name="T29" fmla="*/ 102 h 220"/>
                <a:gd name="T30" fmla="*/ 178 w 415"/>
                <a:gd name="T31" fmla="*/ 101 h 220"/>
                <a:gd name="T32" fmla="*/ 203 w 415"/>
                <a:gd name="T33" fmla="*/ 114 h 220"/>
                <a:gd name="T34" fmla="*/ 238 w 415"/>
                <a:gd name="T35" fmla="*/ 124 h 220"/>
                <a:gd name="T36" fmla="*/ 258 w 415"/>
                <a:gd name="T37" fmla="*/ 132 h 220"/>
                <a:gd name="T38" fmla="*/ 288 w 415"/>
                <a:gd name="T39" fmla="*/ 126 h 220"/>
                <a:gd name="T40" fmla="*/ 303 w 415"/>
                <a:gd name="T41" fmla="*/ 115 h 220"/>
                <a:gd name="T42" fmla="*/ 329 w 415"/>
                <a:gd name="T43" fmla="*/ 90 h 220"/>
                <a:gd name="T44" fmla="*/ 331 w 415"/>
                <a:gd name="T45" fmla="*/ 62 h 220"/>
                <a:gd name="T46" fmla="*/ 311 w 415"/>
                <a:gd name="T47" fmla="*/ 47 h 220"/>
                <a:gd name="T48" fmla="*/ 296 w 415"/>
                <a:gd name="T49" fmla="*/ 22 h 220"/>
                <a:gd name="T50" fmla="*/ 275 w 415"/>
                <a:gd name="T51" fmla="*/ 13 h 220"/>
                <a:gd name="T52" fmla="*/ 236 w 415"/>
                <a:gd name="T53" fmla="*/ 20 h 220"/>
                <a:gd name="T54" fmla="*/ 214 w 415"/>
                <a:gd name="T55" fmla="*/ 13 h 220"/>
                <a:gd name="T56" fmla="*/ 194 w 415"/>
                <a:gd name="T57" fmla="*/ 4 h 220"/>
                <a:gd name="T58" fmla="*/ 173 w 415"/>
                <a:gd name="T59" fmla="*/ 0 h 220"/>
                <a:gd name="T60" fmla="*/ 151 w 415"/>
                <a:gd name="T61" fmla="*/ 4 h 220"/>
                <a:gd name="T62" fmla="*/ 140 w 415"/>
                <a:gd name="T63" fmla="*/ 13 h 220"/>
                <a:gd name="T64" fmla="*/ 143 w 415"/>
                <a:gd name="T65" fmla="*/ 41 h 220"/>
                <a:gd name="T66" fmla="*/ 131 w 415"/>
                <a:gd name="T67" fmla="*/ 57 h 220"/>
                <a:gd name="T68" fmla="*/ 116 w 415"/>
                <a:gd name="T69" fmla="*/ 57 h 22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15"/>
                <a:gd name="T106" fmla="*/ 0 h 220"/>
                <a:gd name="T107" fmla="*/ 415 w 415"/>
                <a:gd name="T108" fmla="*/ 220 h 22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15" h="220">
                  <a:moveTo>
                    <a:pt x="122" y="86"/>
                  </a:moveTo>
                  <a:lnTo>
                    <a:pt x="102" y="73"/>
                  </a:lnTo>
                  <a:lnTo>
                    <a:pt x="97" y="59"/>
                  </a:lnTo>
                  <a:lnTo>
                    <a:pt x="93" y="43"/>
                  </a:lnTo>
                  <a:lnTo>
                    <a:pt x="81" y="29"/>
                  </a:lnTo>
                  <a:lnTo>
                    <a:pt x="65" y="29"/>
                  </a:lnTo>
                  <a:lnTo>
                    <a:pt x="54" y="36"/>
                  </a:lnTo>
                  <a:lnTo>
                    <a:pt x="36" y="52"/>
                  </a:lnTo>
                  <a:lnTo>
                    <a:pt x="15" y="91"/>
                  </a:lnTo>
                  <a:lnTo>
                    <a:pt x="18" y="100"/>
                  </a:lnTo>
                  <a:lnTo>
                    <a:pt x="18" y="111"/>
                  </a:lnTo>
                  <a:lnTo>
                    <a:pt x="13" y="116"/>
                  </a:lnTo>
                  <a:lnTo>
                    <a:pt x="6" y="125"/>
                  </a:lnTo>
                  <a:lnTo>
                    <a:pt x="0" y="134"/>
                  </a:lnTo>
                  <a:lnTo>
                    <a:pt x="4" y="143"/>
                  </a:lnTo>
                  <a:lnTo>
                    <a:pt x="4" y="168"/>
                  </a:lnTo>
                  <a:lnTo>
                    <a:pt x="6" y="187"/>
                  </a:lnTo>
                  <a:lnTo>
                    <a:pt x="15" y="189"/>
                  </a:lnTo>
                  <a:lnTo>
                    <a:pt x="34" y="184"/>
                  </a:lnTo>
                  <a:lnTo>
                    <a:pt x="54" y="171"/>
                  </a:lnTo>
                  <a:lnTo>
                    <a:pt x="63" y="164"/>
                  </a:lnTo>
                  <a:lnTo>
                    <a:pt x="77" y="168"/>
                  </a:lnTo>
                  <a:lnTo>
                    <a:pt x="95" y="171"/>
                  </a:lnTo>
                  <a:lnTo>
                    <a:pt x="109" y="175"/>
                  </a:lnTo>
                  <a:lnTo>
                    <a:pt x="120" y="180"/>
                  </a:lnTo>
                  <a:lnTo>
                    <a:pt x="141" y="168"/>
                  </a:lnTo>
                  <a:lnTo>
                    <a:pt x="152" y="168"/>
                  </a:lnTo>
                  <a:lnTo>
                    <a:pt x="161" y="173"/>
                  </a:lnTo>
                  <a:lnTo>
                    <a:pt x="175" y="177"/>
                  </a:lnTo>
                  <a:lnTo>
                    <a:pt x="188" y="168"/>
                  </a:lnTo>
                  <a:lnTo>
                    <a:pt x="207" y="164"/>
                  </a:lnTo>
                  <a:lnTo>
                    <a:pt x="220" y="166"/>
                  </a:lnTo>
                  <a:lnTo>
                    <a:pt x="229" y="184"/>
                  </a:lnTo>
                  <a:lnTo>
                    <a:pt x="250" y="187"/>
                  </a:lnTo>
                  <a:lnTo>
                    <a:pt x="275" y="184"/>
                  </a:lnTo>
                  <a:lnTo>
                    <a:pt x="293" y="205"/>
                  </a:lnTo>
                  <a:lnTo>
                    <a:pt x="304" y="216"/>
                  </a:lnTo>
                  <a:lnTo>
                    <a:pt x="318" y="219"/>
                  </a:lnTo>
                  <a:lnTo>
                    <a:pt x="336" y="212"/>
                  </a:lnTo>
                  <a:lnTo>
                    <a:pt x="354" y="209"/>
                  </a:lnTo>
                  <a:lnTo>
                    <a:pt x="366" y="198"/>
                  </a:lnTo>
                  <a:lnTo>
                    <a:pt x="373" y="189"/>
                  </a:lnTo>
                  <a:lnTo>
                    <a:pt x="395" y="164"/>
                  </a:lnTo>
                  <a:lnTo>
                    <a:pt x="407" y="150"/>
                  </a:lnTo>
                  <a:lnTo>
                    <a:pt x="414" y="132"/>
                  </a:lnTo>
                  <a:lnTo>
                    <a:pt x="409" y="102"/>
                  </a:lnTo>
                  <a:lnTo>
                    <a:pt x="400" y="95"/>
                  </a:lnTo>
                  <a:lnTo>
                    <a:pt x="382" y="77"/>
                  </a:lnTo>
                  <a:lnTo>
                    <a:pt x="373" y="59"/>
                  </a:lnTo>
                  <a:lnTo>
                    <a:pt x="366" y="36"/>
                  </a:lnTo>
                  <a:lnTo>
                    <a:pt x="348" y="22"/>
                  </a:lnTo>
                  <a:lnTo>
                    <a:pt x="338" y="22"/>
                  </a:lnTo>
                  <a:lnTo>
                    <a:pt x="304" y="22"/>
                  </a:lnTo>
                  <a:lnTo>
                    <a:pt x="291" y="34"/>
                  </a:lnTo>
                  <a:lnTo>
                    <a:pt x="279" y="36"/>
                  </a:lnTo>
                  <a:lnTo>
                    <a:pt x="263" y="22"/>
                  </a:lnTo>
                  <a:lnTo>
                    <a:pt x="247" y="15"/>
                  </a:lnTo>
                  <a:lnTo>
                    <a:pt x="238" y="4"/>
                  </a:lnTo>
                  <a:lnTo>
                    <a:pt x="232" y="2"/>
                  </a:lnTo>
                  <a:lnTo>
                    <a:pt x="213" y="0"/>
                  </a:lnTo>
                  <a:lnTo>
                    <a:pt x="200" y="4"/>
                  </a:lnTo>
                  <a:lnTo>
                    <a:pt x="186" y="4"/>
                  </a:lnTo>
                  <a:lnTo>
                    <a:pt x="179" y="11"/>
                  </a:lnTo>
                  <a:lnTo>
                    <a:pt x="172" y="22"/>
                  </a:lnTo>
                  <a:lnTo>
                    <a:pt x="172" y="43"/>
                  </a:lnTo>
                  <a:lnTo>
                    <a:pt x="177" y="68"/>
                  </a:lnTo>
                  <a:lnTo>
                    <a:pt x="177" y="79"/>
                  </a:lnTo>
                  <a:lnTo>
                    <a:pt x="161" y="95"/>
                  </a:lnTo>
                  <a:lnTo>
                    <a:pt x="152" y="104"/>
                  </a:lnTo>
                  <a:lnTo>
                    <a:pt x="143" y="95"/>
                  </a:lnTo>
                  <a:lnTo>
                    <a:pt x="122" y="86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0" name="Freeform 52"/>
            <p:cNvSpPr>
              <a:spLocks/>
            </p:cNvSpPr>
            <p:nvPr/>
          </p:nvSpPr>
          <p:spPr bwMode="auto">
            <a:xfrm>
              <a:off x="2442" y="1793"/>
              <a:ext cx="480" cy="735"/>
            </a:xfrm>
            <a:custGeom>
              <a:avLst/>
              <a:gdLst>
                <a:gd name="T0" fmla="*/ 134 w 504"/>
                <a:gd name="T1" fmla="*/ 344 h 836"/>
                <a:gd name="T2" fmla="*/ 89 w 504"/>
                <a:gd name="T3" fmla="*/ 368 h 836"/>
                <a:gd name="T4" fmla="*/ 76 w 504"/>
                <a:gd name="T5" fmla="*/ 387 h 836"/>
                <a:gd name="T6" fmla="*/ 104 w 504"/>
                <a:gd name="T7" fmla="*/ 400 h 836"/>
                <a:gd name="T8" fmla="*/ 124 w 504"/>
                <a:gd name="T9" fmla="*/ 406 h 836"/>
                <a:gd name="T10" fmla="*/ 165 w 504"/>
                <a:gd name="T11" fmla="*/ 413 h 836"/>
                <a:gd name="T12" fmla="*/ 139 w 504"/>
                <a:gd name="T13" fmla="*/ 435 h 836"/>
                <a:gd name="T14" fmla="*/ 80 w 504"/>
                <a:gd name="T15" fmla="*/ 423 h 836"/>
                <a:gd name="T16" fmla="*/ 37 w 504"/>
                <a:gd name="T17" fmla="*/ 448 h 836"/>
                <a:gd name="T18" fmla="*/ 2 w 504"/>
                <a:gd name="T19" fmla="*/ 462 h 836"/>
                <a:gd name="T20" fmla="*/ 20 w 504"/>
                <a:gd name="T21" fmla="*/ 472 h 836"/>
                <a:gd name="T22" fmla="*/ 53 w 504"/>
                <a:gd name="T23" fmla="*/ 469 h 836"/>
                <a:gd name="T24" fmla="*/ 100 w 504"/>
                <a:gd name="T25" fmla="*/ 484 h 836"/>
                <a:gd name="T26" fmla="*/ 136 w 504"/>
                <a:gd name="T27" fmla="*/ 461 h 836"/>
                <a:gd name="T28" fmla="*/ 167 w 504"/>
                <a:gd name="T29" fmla="*/ 475 h 836"/>
                <a:gd name="T30" fmla="*/ 210 w 504"/>
                <a:gd name="T31" fmla="*/ 480 h 836"/>
                <a:gd name="T32" fmla="*/ 242 w 504"/>
                <a:gd name="T33" fmla="*/ 477 h 836"/>
                <a:gd name="T34" fmla="*/ 289 w 504"/>
                <a:gd name="T35" fmla="*/ 491 h 836"/>
                <a:gd name="T36" fmla="*/ 326 w 504"/>
                <a:gd name="T37" fmla="*/ 492 h 836"/>
                <a:gd name="T38" fmla="*/ 366 w 504"/>
                <a:gd name="T39" fmla="*/ 484 h 836"/>
                <a:gd name="T40" fmla="*/ 349 w 504"/>
                <a:gd name="T41" fmla="*/ 461 h 836"/>
                <a:gd name="T42" fmla="*/ 350 w 504"/>
                <a:gd name="T43" fmla="*/ 446 h 836"/>
                <a:gd name="T44" fmla="*/ 401 w 504"/>
                <a:gd name="T45" fmla="*/ 423 h 836"/>
                <a:gd name="T46" fmla="*/ 413 w 504"/>
                <a:gd name="T47" fmla="*/ 390 h 836"/>
                <a:gd name="T48" fmla="*/ 377 w 504"/>
                <a:gd name="T49" fmla="*/ 373 h 836"/>
                <a:gd name="T50" fmla="*/ 352 w 504"/>
                <a:gd name="T51" fmla="*/ 371 h 836"/>
                <a:gd name="T52" fmla="*/ 361 w 504"/>
                <a:gd name="T53" fmla="*/ 341 h 836"/>
                <a:gd name="T54" fmla="*/ 361 w 504"/>
                <a:gd name="T55" fmla="*/ 299 h 836"/>
                <a:gd name="T56" fmla="*/ 324 w 504"/>
                <a:gd name="T57" fmla="*/ 250 h 836"/>
                <a:gd name="T58" fmla="*/ 324 w 504"/>
                <a:gd name="T59" fmla="*/ 211 h 836"/>
                <a:gd name="T60" fmla="*/ 311 w 504"/>
                <a:gd name="T61" fmla="*/ 182 h 836"/>
                <a:gd name="T62" fmla="*/ 271 w 504"/>
                <a:gd name="T63" fmla="*/ 165 h 836"/>
                <a:gd name="T64" fmla="*/ 268 w 504"/>
                <a:gd name="T65" fmla="*/ 153 h 836"/>
                <a:gd name="T66" fmla="*/ 302 w 504"/>
                <a:gd name="T67" fmla="*/ 156 h 836"/>
                <a:gd name="T68" fmla="*/ 354 w 504"/>
                <a:gd name="T69" fmla="*/ 110 h 836"/>
                <a:gd name="T70" fmla="*/ 352 w 504"/>
                <a:gd name="T71" fmla="*/ 80 h 836"/>
                <a:gd name="T72" fmla="*/ 302 w 504"/>
                <a:gd name="T73" fmla="*/ 65 h 836"/>
                <a:gd name="T74" fmla="*/ 276 w 504"/>
                <a:gd name="T75" fmla="*/ 67 h 836"/>
                <a:gd name="T76" fmla="*/ 290 w 504"/>
                <a:gd name="T77" fmla="*/ 48 h 836"/>
                <a:gd name="T78" fmla="*/ 345 w 504"/>
                <a:gd name="T79" fmla="*/ 24 h 836"/>
                <a:gd name="T80" fmla="*/ 310 w 504"/>
                <a:gd name="T81" fmla="*/ 8 h 836"/>
                <a:gd name="T82" fmla="*/ 253 w 504"/>
                <a:gd name="T83" fmla="*/ 14 h 836"/>
                <a:gd name="T84" fmla="*/ 229 w 504"/>
                <a:gd name="T85" fmla="*/ 32 h 836"/>
                <a:gd name="T86" fmla="*/ 210 w 504"/>
                <a:gd name="T87" fmla="*/ 55 h 836"/>
                <a:gd name="T88" fmla="*/ 167 w 504"/>
                <a:gd name="T89" fmla="*/ 97 h 836"/>
                <a:gd name="T90" fmla="*/ 195 w 504"/>
                <a:gd name="T91" fmla="*/ 103 h 836"/>
                <a:gd name="T92" fmla="*/ 154 w 504"/>
                <a:gd name="T93" fmla="*/ 153 h 836"/>
                <a:gd name="T94" fmla="*/ 170 w 504"/>
                <a:gd name="T95" fmla="*/ 161 h 836"/>
                <a:gd name="T96" fmla="*/ 193 w 504"/>
                <a:gd name="T97" fmla="*/ 171 h 836"/>
                <a:gd name="T98" fmla="*/ 165 w 504"/>
                <a:gd name="T99" fmla="*/ 201 h 836"/>
                <a:gd name="T100" fmla="*/ 207 w 504"/>
                <a:gd name="T101" fmla="*/ 221 h 836"/>
                <a:gd name="T102" fmla="*/ 230 w 504"/>
                <a:gd name="T103" fmla="*/ 228 h 836"/>
                <a:gd name="T104" fmla="*/ 223 w 504"/>
                <a:gd name="T105" fmla="*/ 271 h 836"/>
                <a:gd name="T106" fmla="*/ 221 w 504"/>
                <a:gd name="T107" fmla="*/ 301 h 836"/>
                <a:gd name="T108" fmla="*/ 202 w 504"/>
                <a:gd name="T109" fmla="*/ 314 h 8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04"/>
                <a:gd name="T166" fmla="*/ 0 h 836"/>
                <a:gd name="T167" fmla="*/ 504 w 504"/>
                <a:gd name="T168" fmla="*/ 836 h 8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04" h="836">
                  <a:moveTo>
                    <a:pt x="149" y="535"/>
                  </a:moveTo>
                  <a:lnTo>
                    <a:pt x="174" y="555"/>
                  </a:lnTo>
                  <a:lnTo>
                    <a:pt x="163" y="576"/>
                  </a:lnTo>
                  <a:lnTo>
                    <a:pt x="149" y="594"/>
                  </a:lnTo>
                  <a:lnTo>
                    <a:pt x="126" y="605"/>
                  </a:lnTo>
                  <a:lnTo>
                    <a:pt x="108" y="614"/>
                  </a:lnTo>
                  <a:lnTo>
                    <a:pt x="88" y="617"/>
                  </a:lnTo>
                  <a:lnTo>
                    <a:pt x="79" y="623"/>
                  </a:lnTo>
                  <a:lnTo>
                    <a:pt x="92" y="648"/>
                  </a:lnTo>
                  <a:lnTo>
                    <a:pt x="115" y="648"/>
                  </a:lnTo>
                  <a:lnTo>
                    <a:pt x="126" y="651"/>
                  </a:lnTo>
                  <a:lnTo>
                    <a:pt x="126" y="669"/>
                  </a:lnTo>
                  <a:lnTo>
                    <a:pt x="138" y="669"/>
                  </a:lnTo>
                  <a:lnTo>
                    <a:pt x="147" y="664"/>
                  </a:lnTo>
                  <a:lnTo>
                    <a:pt x="151" y="680"/>
                  </a:lnTo>
                  <a:lnTo>
                    <a:pt x="165" y="696"/>
                  </a:lnTo>
                  <a:lnTo>
                    <a:pt x="185" y="696"/>
                  </a:lnTo>
                  <a:lnTo>
                    <a:pt x="201" y="692"/>
                  </a:lnTo>
                  <a:lnTo>
                    <a:pt x="212" y="696"/>
                  </a:lnTo>
                  <a:lnTo>
                    <a:pt x="181" y="721"/>
                  </a:lnTo>
                  <a:lnTo>
                    <a:pt x="169" y="728"/>
                  </a:lnTo>
                  <a:lnTo>
                    <a:pt x="151" y="721"/>
                  </a:lnTo>
                  <a:lnTo>
                    <a:pt x="115" y="707"/>
                  </a:lnTo>
                  <a:lnTo>
                    <a:pt x="97" y="707"/>
                  </a:lnTo>
                  <a:lnTo>
                    <a:pt x="79" y="721"/>
                  </a:lnTo>
                  <a:lnTo>
                    <a:pt x="56" y="741"/>
                  </a:lnTo>
                  <a:lnTo>
                    <a:pt x="45" y="751"/>
                  </a:lnTo>
                  <a:lnTo>
                    <a:pt x="31" y="755"/>
                  </a:lnTo>
                  <a:lnTo>
                    <a:pt x="13" y="764"/>
                  </a:lnTo>
                  <a:lnTo>
                    <a:pt x="2" y="773"/>
                  </a:lnTo>
                  <a:lnTo>
                    <a:pt x="0" y="780"/>
                  </a:lnTo>
                  <a:lnTo>
                    <a:pt x="13" y="782"/>
                  </a:lnTo>
                  <a:lnTo>
                    <a:pt x="24" y="791"/>
                  </a:lnTo>
                  <a:lnTo>
                    <a:pt x="38" y="798"/>
                  </a:lnTo>
                  <a:lnTo>
                    <a:pt x="52" y="791"/>
                  </a:lnTo>
                  <a:lnTo>
                    <a:pt x="65" y="785"/>
                  </a:lnTo>
                  <a:lnTo>
                    <a:pt x="79" y="787"/>
                  </a:lnTo>
                  <a:lnTo>
                    <a:pt x="101" y="800"/>
                  </a:lnTo>
                  <a:lnTo>
                    <a:pt x="122" y="810"/>
                  </a:lnTo>
                  <a:lnTo>
                    <a:pt x="135" y="800"/>
                  </a:lnTo>
                  <a:lnTo>
                    <a:pt x="142" y="785"/>
                  </a:lnTo>
                  <a:lnTo>
                    <a:pt x="165" y="771"/>
                  </a:lnTo>
                  <a:lnTo>
                    <a:pt x="178" y="771"/>
                  </a:lnTo>
                  <a:lnTo>
                    <a:pt x="192" y="785"/>
                  </a:lnTo>
                  <a:lnTo>
                    <a:pt x="203" y="794"/>
                  </a:lnTo>
                  <a:lnTo>
                    <a:pt x="219" y="794"/>
                  </a:lnTo>
                  <a:lnTo>
                    <a:pt x="242" y="796"/>
                  </a:lnTo>
                  <a:lnTo>
                    <a:pt x="256" y="803"/>
                  </a:lnTo>
                  <a:lnTo>
                    <a:pt x="271" y="791"/>
                  </a:lnTo>
                  <a:lnTo>
                    <a:pt x="283" y="791"/>
                  </a:lnTo>
                  <a:lnTo>
                    <a:pt x="294" y="798"/>
                  </a:lnTo>
                  <a:lnTo>
                    <a:pt x="310" y="814"/>
                  </a:lnTo>
                  <a:lnTo>
                    <a:pt x="328" y="816"/>
                  </a:lnTo>
                  <a:lnTo>
                    <a:pt x="351" y="821"/>
                  </a:lnTo>
                  <a:lnTo>
                    <a:pt x="364" y="830"/>
                  </a:lnTo>
                  <a:lnTo>
                    <a:pt x="382" y="835"/>
                  </a:lnTo>
                  <a:lnTo>
                    <a:pt x="396" y="825"/>
                  </a:lnTo>
                  <a:lnTo>
                    <a:pt x="416" y="814"/>
                  </a:lnTo>
                  <a:lnTo>
                    <a:pt x="428" y="812"/>
                  </a:lnTo>
                  <a:lnTo>
                    <a:pt x="444" y="810"/>
                  </a:lnTo>
                  <a:lnTo>
                    <a:pt x="457" y="796"/>
                  </a:lnTo>
                  <a:lnTo>
                    <a:pt x="446" y="785"/>
                  </a:lnTo>
                  <a:lnTo>
                    <a:pt x="423" y="771"/>
                  </a:lnTo>
                  <a:lnTo>
                    <a:pt x="416" y="764"/>
                  </a:lnTo>
                  <a:lnTo>
                    <a:pt x="416" y="755"/>
                  </a:lnTo>
                  <a:lnTo>
                    <a:pt x="425" y="746"/>
                  </a:lnTo>
                  <a:lnTo>
                    <a:pt x="444" y="744"/>
                  </a:lnTo>
                  <a:lnTo>
                    <a:pt x="459" y="737"/>
                  </a:lnTo>
                  <a:lnTo>
                    <a:pt x="487" y="707"/>
                  </a:lnTo>
                  <a:lnTo>
                    <a:pt x="498" y="694"/>
                  </a:lnTo>
                  <a:lnTo>
                    <a:pt x="503" y="669"/>
                  </a:lnTo>
                  <a:lnTo>
                    <a:pt x="503" y="653"/>
                  </a:lnTo>
                  <a:lnTo>
                    <a:pt x="491" y="644"/>
                  </a:lnTo>
                  <a:lnTo>
                    <a:pt x="473" y="630"/>
                  </a:lnTo>
                  <a:lnTo>
                    <a:pt x="459" y="623"/>
                  </a:lnTo>
                  <a:lnTo>
                    <a:pt x="444" y="626"/>
                  </a:lnTo>
                  <a:lnTo>
                    <a:pt x="432" y="633"/>
                  </a:lnTo>
                  <a:lnTo>
                    <a:pt x="428" y="621"/>
                  </a:lnTo>
                  <a:lnTo>
                    <a:pt x="437" y="605"/>
                  </a:lnTo>
                  <a:lnTo>
                    <a:pt x="441" y="594"/>
                  </a:lnTo>
                  <a:lnTo>
                    <a:pt x="439" y="571"/>
                  </a:lnTo>
                  <a:lnTo>
                    <a:pt x="437" y="540"/>
                  </a:lnTo>
                  <a:lnTo>
                    <a:pt x="444" y="515"/>
                  </a:lnTo>
                  <a:lnTo>
                    <a:pt x="439" y="501"/>
                  </a:lnTo>
                  <a:lnTo>
                    <a:pt x="428" y="481"/>
                  </a:lnTo>
                  <a:lnTo>
                    <a:pt x="403" y="437"/>
                  </a:lnTo>
                  <a:lnTo>
                    <a:pt x="394" y="417"/>
                  </a:lnTo>
                  <a:lnTo>
                    <a:pt x="389" y="392"/>
                  </a:lnTo>
                  <a:lnTo>
                    <a:pt x="387" y="378"/>
                  </a:lnTo>
                  <a:lnTo>
                    <a:pt x="394" y="353"/>
                  </a:lnTo>
                  <a:lnTo>
                    <a:pt x="394" y="335"/>
                  </a:lnTo>
                  <a:lnTo>
                    <a:pt x="389" y="315"/>
                  </a:lnTo>
                  <a:lnTo>
                    <a:pt x="378" y="304"/>
                  </a:lnTo>
                  <a:lnTo>
                    <a:pt x="360" y="285"/>
                  </a:lnTo>
                  <a:lnTo>
                    <a:pt x="346" y="279"/>
                  </a:lnTo>
                  <a:lnTo>
                    <a:pt x="330" y="276"/>
                  </a:lnTo>
                  <a:lnTo>
                    <a:pt x="321" y="274"/>
                  </a:lnTo>
                  <a:lnTo>
                    <a:pt x="321" y="265"/>
                  </a:lnTo>
                  <a:lnTo>
                    <a:pt x="326" y="256"/>
                  </a:lnTo>
                  <a:lnTo>
                    <a:pt x="344" y="254"/>
                  </a:lnTo>
                  <a:lnTo>
                    <a:pt x="357" y="260"/>
                  </a:lnTo>
                  <a:lnTo>
                    <a:pt x="367" y="263"/>
                  </a:lnTo>
                  <a:lnTo>
                    <a:pt x="373" y="251"/>
                  </a:lnTo>
                  <a:lnTo>
                    <a:pt x="371" y="240"/>
                  </a:lnTo>
                  <a:lnTo>
                    <a:pt x="432" y="183"/>
                  </a:lnTo>
                  <a:lnTo>
                    <a:pt x="444" y="172"/>
                  </a:lnTo>
                  <a:lnTo>
                    <a:pt x="444" y="147"/>
                  </a:lnTo>
                  <a:lnTo>
                    <a:pt x="428" y="133"/>
                  </a:lnTo>
                  <a:lnTo>
                    <a:pt x="412" y="131"/>
                  </a:lnTo>
                  <a:lnTo>
                    <a:pt x="396" y="108"/>
                  </a:lnTo>
                  <a:lnTo>
                    <a:pt x="367" y="108"/>
                  </a:lnTo>
                  <a:lnTo>
                    <a:pt x="342" y="113"/>
                  </a:lnTo>
                  <a:lnTo>
                    <a:pt x="335" y="111"/>
                  </a:lnTo>
                  <a:lnTo>
                    <a:pt x="328" y="102"/>
                  </a:lnTo>
                  <a:lnTo>
                    <a:pt x="342" y="93"/>
                  </a:lnTo>
                  <a:lnTo>
                    <a:pt x="353" y="81"/>
                  </a:lnTo>
                  <a:lnTo>
                    <a:pt x="378" y="58"/>
                  </a:lnTo>
                  <a:lnTo>
                    <a:pt x="398" y="56"/>
                  </a:lnTo>
                  <a:lnTo>
                    <a:pt x="419" y="40"/>
                  </a:lnTo>
                  <a:lnTo>
                    <a:pt x="437" y="27"/>
                  </a:lnTo>
                  <a:lnTo>
                    <a:pt x="394" y="15"/>
                  </a:lnTo>
                  <a:lnTo>
                    <a:pt x="376" y="13"/>
                  </a:lnTo>
                  <a:lnTo>
                    <a:pt x="355" y="11"/>
                  </a:lnTo>
                  <a:lnTo>
                    <a:pt x="330" y="0"/>
                  </a:lnTo>
                  <a:lnTo>
                    <a:pt x="308" y="24"/>
                  </a:lnTo>
                  <a:lnTo>
                    <a:pt x="310" y="36"/>
                  </a:lnTo>
                  <a:lnTo>
                    <a:pt x="296" y="40"/>
                  </a:lnTo>
                  <a:lnTo>
                    <a:pt x="278" y="54"/>
                  </a:lnTo>
                  <a:lnTo>
                    <a:pt x="258" y="61"/>
                  </a:lnTo>
                  <a:lnTo>
                    <a:pt x="258" y="79"/>
                  </a:lnTo>
                  <a:lnTo>
                    <a:pt x="256" y="93"/>
                  </a:lnTo>
                  <a:lnTo>
                    <a:pt x="240" y="115"/>
                  </a:lnTo>
                  <a:lnTo>
                    <a:pt x="212" y="145"/>
                  </a:lnTo>
                  <a:lnTo>
                    <a:pt x="203" y="161"/>
                  </a:lnTo>
                  <a:lnTo>
                    <a:pt x="208" y="170"/>
                  </a:lnTo>
                  <a:lnTo>
                    <a:pt x="235" y="167"/>
                  </a:lnTo>
                  <a:lnTo>
                    <a:pt x="237" y="172"/>
                  </a:lnTo>
                  <a:lnTo>
                    <a:pt x="237" y="183"/>
                  </a:lnTo>
                  <a:lnTo>
                    <a:pt x="201" y="231"/>
                  </a:lnTo>
                  <a:lnTo>
                    <a:pt x="188" y="256"/>
                  </a:lnTo>
                  <a:lnTo>
                    <a:pt x="178" y="279"/>
                  </a:lnTo>
                  <a:lnTo>
                    <a:pt x="188" y="290"/>
                  </a:lnTo>
                  <a:lnTo>
                    <a:pt x="206" y="270"/>
                  </a:lnTo>
                  <a:lnTo>
                    <a:pt x="222" y="245"/>
                  </a:lnTo>
                  <a:lnTo>
                    <a:pt x="233" y="251"/>
                  </a:lnTo>
                  <a:lnTo>
                    <a:pt x="235" y="288"/>
                  </a:lnTo>
                  <a:lnTo>
                    <a:pt x="237" y="310"/>
                  </a:lnTo>
                  <a:lnTo>
                    <a:pt x="215" y="322"/>
                  </a:lnTo>
                  <a:lnTo>
                    <a:pt x="201" y="338"/>
                  </a:lnTo>
                  <a:lnTo>
                    <a:pt x="197" y="349"/>
                  </a:lnTo>
                  <a:lnTo>
                    <a:pt x="224" y="374"/>
                  </a:lnTo>
                  <a:lnTo>
                    <a:pt x="251" y="369"/>
                  </a:lnTo>
                  <a:lnTo>
                    <a:pt x="256" y="385"/>
                  </a:lnTo>
                  <a:lnTo>
                    <a:pt x="283" y="367"/>
                  </a:lnTo>
                  <a:lnTo>
                    <a:pt x="280" y="381"/>
                  </a:lnTo>
                  <a:lnTo>
                    <a:pt x="258" y="408"/>
                  </a:lnTo>
                  <a:lnTo>
                    <a:pt x="269" y="437"/>
                  </a:lnTo>
                  <a:lnTo>
                    <a:pt x="271" y="453"/>
                  </a:lnTo>
                  <a:lnTo>
                    <a:pt x="294" y="456"/>
                  </a:lnTo>
                  <a:lnTo>
                    <a:pt x="294" y="469"/>
                  </a:lnTo>
                  <a:lnTo>
                    <a:pt x="269" y="503"/>
                  </a:lnTo>
                  <a:lnTo>
                    <a:pt x="258" y="499"/>
                  </a:lnTo>
                  <a:lnTo>
                    <a:pt x="249" y="508"/>
                  </a:lnTo>
                  <a:lnTo>
                    <a:pt x="246" y="526"/>
                  </a:lnTo>
                  <a:lnTo>
                    <a:pt x="219" y="510"/>
                  </a:lnTo>
                  <a:lnTo>
                    <a:pt x="149" y="535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1" name="Freeform 53"/>
            <p:cNvSpPr>
              <a:spLocks/>
            </p:cNvSpPr>
            <p:nvPr/>
          </p:nvSpPr>
          <p:spPr bwMode="auto">
            <a:xfrm>
              <a:off x="2614" y="2148"/>
              <a:ext cx="40" cy="34"/>
            </a:xfrm>
            <a:custGeom>
              <a:avLst/>
              <a:gdLst>
                <a:gd name="T0" fmla="*/ 18 w 42"/>
                <a:gd name="T1" fmla="*/ 0 h 38"/>
                <a:gd name="T2" fmla="*/ 30 w 42"/>
                <a:gd name="T3" fmla="*/ 2 h 38"/>
                <a:gd name="T4" fmla="*/ 33 w 42"/>
                <a:gd name="T5" fmla="*/ 11 h 38"/>
                <a:gd name="T6" fmla="*/ 18 w 42"/>
                <a:gd name="T7" fmla="*/ 20 h 38"/>
                <a:gd name="T8" fmla="*/ 2 w 42"/>
                <a:gd name="T9" fmla="*/ 24 h 38"/>
                <a:gd name="T10" fmla="*/ 0 w 42"/>
                <a:gd name="T11" fmla="*/ 12 h 38"/>
                <a:gd name="T12" fmla="*/ 18 w 42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38"/>
                <a:gd name="T23" fmla="*/ 42 w 42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38">
                  <a:moveTo>
                    <a:pt x="22" y="0"/>
                  </a:moveTo>
                  <a:lnTo>
                    <a:pt x="38" y="2"/>
                  </a:lnTo>
                  <a:lnTo>
                    <a:pt x="41" y="17"/>
                  </a:lnTo>
                  <a:lnTo>
                    <a:pt x="22" y="31"/>
                  </a:lnTo>
                  <a:lnTo>
                    <a:pt x="2" y="37"/>
                  </a:lnTo>
                  <a:lnTo>
                    <a:pt x="0" y="19"/>
                  </a:lnTo>
                  <a:lnTo>
                    <a:pt x="22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2" name="Freeform 54"/>
            <p:cNvSpPr>
              <a:spLocks/>
            </p:cNvSpPr>
            <p:nvPr/>
          </p:nvSpPr>
          <p:spPr bwMode="auto">
            <a:xfrm>
              <a:off x="2586" y="1976"/>
              <a:ext cx="41" cy="33"/>
            </a:xfrm>
            <a:custGeom>
              <a:avLst/>
              <a:gdLst>
                <a:gd name="T0" fmla="*/ 29 w 43"/>
                <a:gd name="T1" fmla="*/ 0 h 38"/>
                <a:gd name="T2" fmla="*/ 34 w 43"/>
                <a:gd name="T3" fmla="*/ 10 h 38"/>
                <a:gd name="T4" fmla="*/ 18 w 43"/>
                <a:gd name="T5" fmla="*/ 17 h 38"/>
                <a:gd name="T6" fmla="*/ 4 w 43"/>
                <a:gd name="T7" fmla="*/ 21 h 38"/>
                <a:gd name="T8" fmla="*/ 0 w 43"/>
                <a:gd name="T9" fmla="*/ 11 h 38"/>
                <a:gd name="T10" fmla="*/ 8 w 43"/>
                <a:gd name="T11" fmla="*/ 3 h 38"/>
                <a:gd name="T12" fmla="*/ 29 w 43"/>
                <a:gd name="T13" fmla="*/ 0 h 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3"/>
                <a:gd name="T22" fmla="*/ 0 h 38"/>
                <a:gd name="T23" fmla="*/ 43 w 43"/>
                <a:gd name="T24" fmla="*/ 38 h 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3" h="38">
                  <a:moveTo>
                    <a:pt x="35" y="0"/>
                  </a:moveTo>
                  <a:lnTo>
                    <a:pt x="42" y="17"/>
                  </a:lnTo>
                  <a:lnTo>
                    <a:pt x="22" y="31"/>
                  </a:lnTo>
                  <a:lnTo>
                    <a:pt x="4" y="37"/>
                  </a:lnTo>
                  <a:lnTo>
                    <a:pt x="0" y="19"/>
                  </a:lnTo>
                  <a:lnTo>
                    <a:pt x="8" y="5"/>
                  </a:lnTo>
                  <a:lnTo>
                    <a:pt x="35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3" name="Freeform 55"/>
            <p:cNvSpPr>
              <a:spLocks/>
            </p:cNvSpPr>
            <p:nvPr/>
          </p:nvSpPr>
          <p:spPr bwMode="auto">
            <a:xfrm>
              <a:off x="2647" y="1843"/>
              <a:ext cx="34" cy="51"/>
            </a:xfrm>
            <a:custGeom>
              <a:avLst/>
              <a:gdLst>
                <a:gd name="T0" fmla="*/ 10 w 36"/>
                <a:gd name="T1" fmla="*/ 34 h 58"/>
                <a:gd name="T2" fmla="*/ 27 w 36"/>
                <a:gd name="T3" fmla="*/ 26 h 58"/>
                <a:gd name="T4" fmla="*/ 23 w 36"/>
                <a:gd name="T5" fmla="*/ 15 h 58"/>
                <a:gd name="T6" fmla="*/ 17 w 36"/>
                <a:gd name="T7" fmla="*/ 8 h 58"/>
                <a:gd name="T8" fmla="*/ 10 w 36"/>
                <a:gd name="T9" fmla="*/ 0 h 58"/>
                <a:gd name="T10" fmla="*/ 0 w 36"/>
                <a:gd name="T11" fmla="*/ 4 h 58"/>
                <a:gd name="T12" fmla="*/ 7 w 36"/>
                <a:gd name="T13" fmla="*/ 16 h 58"/>
                <a:gd name="T14" fmla="*/ 10 w 36"/>
                <a:gd name="T15" fmla="*/ 34 h 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58"/>
                <a:gd name="T26" fmla="*/ 36 w 36"/>
                <a:gd name="T27" fmla="*/ 58 h 5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58">
                  <a:moveTo>
                    <a:pt x="14" y="57"/>
                  </a:moveTo>
                  <a:lnTo>
                    <a:pt x="35" y="43"/>
                  </a:lnTo>
                  <a:lnTo>
                    <a:pt x="28" y="25"/>
                  </a:lnTo>
                  <a:lnTo>
                    <a:pt x="21" y="13"/>
                  </a:lnTo>
                  <a:lnTo>
                    <a:pt x="14" y="0"/>
                  </a:lnTo>
                  <a:lnTo>
                    <a:pt x="0" y="6"/>
                  </a:lnTo>
                  <a:lnTo>
                    <a:pt x="7" y="27"/>
                  </a:lnTo>
                  <a:lnTo>
                    <a:pt x="14" y="57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4" name="Freeform 56"/>
            <p:cNvSpPr>
              <a:spLocks/>
            </p:cNvSpPr>
            <p:nvPr/>
          </p:nvSpPr>
          <p:spPr bwMode="auto">
            <a:xfrm>
              <a:off x="2488" y="2043"/>
              <a:ext cx="103" cy="96"/>
            </a:xfrm>
            <a:custGeom>
              <a:avLst/>
              <a:gdLst>
                <a:gd name="T0" fmla="*/ 30 w 109"/>
                <a:gd name="T1" fmla="*/ 0 h 109"/>
                <a:gd name="T2" fmla="*/ 51 w 109"/>
                <a:gd name="T3" fmla="*/ 0 h 109"/>
                <a:gd name="T4" fmla="*/ 65 w 109"/>
                <a:gd name="T5" fmla="*/ 4 h 109"/>
                <a:gd name="T6" fmla="*/ 75 w 109"/>
                <a:gd name="T7" fmla="*/ 13 h 109"/>
                <a:gd name="T8" fmla="*/ 84 w 109"/>
                <a:gd name="T9" fmla="*/ 29 h 109"/>
                <a:gd name="T10" fmla="*/ 86 w 109"/>
                <a:gd name="T11" fmla="*/ 44 h 109"/>
                <a:gd name="T12" fmla="*/ 77 w 109"/>
                <a:gd name="T13" fmla="*/ 53 h 109"/>
                <a:gd name="T14" fmla="*/ 73 w 109"/>
                <a:gd name="T15" fmla="*/ 62 h 109"/>
                <a:gd name="T16" fmla="*/ 62 w 109"/>
                <a:gd name="T17" fmla="*/ 65 h 109"/>
                <a:gd name="T18" fmla="*/ 54 w 109"/>
                <a:gd name="T19" fmla="*/ 56 h 109"/>
                <a:gd name="T20" fmla="*/ 44 w 109"/>
                <a:gd name="T21" fmla="*/ 41 h 109"/>
                <a:gd name="T22" fmla="*/ 39 w 109"/>
                <a:gd name="T23" fmla="*/ 35 h 109"/>
                <a:gd name="T24" fmla="*/ 23 w 109"/>
                <a:gd name="T25" fmla="*/ 33 h 109"/>
                <a:gd name="T26" fmla="*/ 0 w 109"/>
                <a:gd name="T27" fmla="*/ 18 h 109"/>
                <a:gd name="T28" fmla="*/ 30 w 109"/>
                <a:gd name="T29" fmla="*/ 0 h 10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9"/>
                <a:gd name="T46" fmla="*/ 0 h 109"/>
                <a:gd name="T47" fmla="*/ 109 w 109"/>
                <a:gd name="T48" fmla="*/ 109 h 10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9" h="109">
                  <a:moveTo>
                    <a:pt x="38" y="0"/>
                  </a:moveTo>
                  <a:lnTo>
                    <a:pt x="63" y="0"/>
                  </a:lnTo>
                  <a:lnTo>
                    <a:pt x="81" y="4"/>
                  </a:lnTo>
                  <a:lnTo>
                    <a:pt x="94" y="22"/>
                  </a:lnTo>
                  <a:lnTo>
                    <a:pt x="105" y="49"/>
                  </a:lnTo>
                  <a:lnTo>
                    <a:pt x="108" y="74"/>
                  </a:lnTo>
                  <a:lnTo>
                    <a:pt x="96" y="87"/>
                  </a:lnTo>
                  <a:lnTo>
                    <a:pt x="92" y="103"/>
                  </a:lnTo>
                  <a:lnTo>
                    <a:pt x="78" y="108"/>
                  </a:lnTo>
                  <a:lnTo>
                    <a:pt x="67" y="94"/>
                  </a:lnTo>
                  <a:lnTo>
                    <a:pt x="56" y="67"/>
                  </a:lnTo>
                  <a:lnTo>
                    <a:pt x="49" y="58"/>
                  </a:lnTo>
                  <a:lnTo>
                    <a:pt x="27" y="56"/>
                  </a:lnTo>
                  <a:lnTo>
                    <a:pt x="0" y="29"/>
                  </a:lnTo>
                  <a:lnTo>
                    <a:pt x="38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5" name="Freeform 57"/>
            <p:cNvSpPr>
              <a:spLocks/>
            </p:cNvSpPr>
            <p:nvPr/>
          </p:nvSpPr>
          <p:spPr bwMode="auto">
            <a:xfrm>
              <a:off x="2640" y="1784"/>
              <a:ext cx="55" cy="38"/>
            </a:xfrm>
            <a:custGeom>
              <a:avLst/>
              <a:gdLst>
                <a:gd name="T0" fmla="*/ 41 w 58"/>
                <a:gd name="T1" fmla="*/ 0 h 43"/>
                <a:gd name="T2" fmla="*/ 46 w 58"/>
                <a:gd name="T3" fmla="*/ 5 h 43"/>
                <a:gd name="T4" fmla="*/ 27 w 58"/>
                <a:gd name="T5" fmla="*/ 13 h 43"/>
                <a:gd name="T6" fmla="*/ 9 w 58"/>
                <a:gd name="T7" fmla="*/ 26 h 43"/>
                <a:gd name="T8" fmla="*/ 2 w 58"/>
                <a:gd name="T9" fmla="*/ 23 h 43"/>
                <a:gd name="T10" fmla="*/ 0 w 58"/>
                <a:gd name="T11" fmla="*/ 9 h 43"/>
                <a:gd name="T12" fmla="*/ 0 w 58"/>
                <a:gd name="T13" fmla="*/ 4 h 43"/>
                <a:gd name="T14" fmla="*/ 27 w 58"/>
                <a:gd name="T15" fmla="*/ 0 h 43"/>
                <a:gd name="T16" fmla="*/ 41 w 58"/>
                <a:gd name="T17" fmla="*/ 0 h 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8"/>
                <a:gd name="T28" fmla="*/ 0 h 43"/>
                <a:gd name="T29" fmla="*/ 58 w 58"/>
                <a:gd name="T30" fmla="*/ 43 h 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8" h="43">
                  <a:moveTo>
                    <a:pt x="50" y="0"/>
                  </a:moveTo>
                  <a:lnTo>
                    <a:pt x="57" y="9"/>
                  </a:lnTo>
                  <a:lnTo>
                    <a:pt x="34" y="21"/>
                  </a:lnTo>
                  <a:lnTo>
                    <a:pt x="13" y="42"/>
                  </a:lnTo>
                  <a:lnTo>
                    <a:pt x="2" y="37"/>
                  </a:lnTo>
                  <a:lnTo>
                    <a:pt x="0" y="14"/>
                  </a:lnTo>
                  <a:lnTo>
                    <a:pt x="0" y="7"/>
                  </a:lnTo>
                  <a:lnTo>
                    <a:pt x="34" y="0"/>
                  </a:lnTo>
                  <a:lnTo>
                    <a:pt x="50" y="0"/>
                  </a:lnTo>
                </a:path>
              </a:pathLst>
            </a:custGeom>
            <a:solidFill>
              <a:srgbClr val="0070C0"/>
            </a:solidFill>
            <a:ln w="12700" cap="rnd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dirty="0"/>
            </a:p>
          </p:txBody>
        </p:sp>
        <p:grpSp>
          <p:nvGrpSpPr>
            <p:cNvPr id="116" name="Group 59"/>
            <p:cNvGrpSpPr>
              <a:grpSpLocks/>
            </p:cNvGrpSpPr>
            <p:nvPr/>
          </p:nvGrpSpPr>
          <p:grpSpPr bwMode="auto">
            <a:xfrm>
              <a:off x="3555" y="1082"/>
              <a:ext cx="597" cy="1162"/>
              <a:chOff x="3324" y="947"/>
              <a:chExt cx="626" cy="1332"/>
            </a:xfrm>
            <a:grpFill/>
          </p:grpSpPr>
          <p:sp>
            <p:nvSpPr>
              <p:cNvPr id="119" name="Freeform 60"/>
              <p:cNvSpPr>
                <a:spLocks/>
              </p:cNvSpPr>
              <p:nvPr/>
            </p:nvSpPr>
            <p:spPr bwMode="auto">
              <a:xfrm>
                <a:off x="3573" y="2099"/>
                <a:ext cx="42" cy="103"/>
              </a:xfrm>
              <a:custGeom>
                <a:avLst/>
                <a:gdLst>
                  <a:gd name="T0" fmla="*/ 41 w 42"/>
                  <a:gd name="T1" fmla="*/ 0 h 103"/>
                  <a:gd name="T2" fmla="*/ 38 w 42"/>
                  <a:gd name="T3" fmla="*/ 34 h 103"/>
                  <a:gd name="T4" fmla="*/ 27 w 42"/>
                  <a:gd name="T5" fmla="*/ 61 h 103"/>
                  <a:gd name="T6" fmla="*/ 6 w 42"/>
                  <a:gd name="T7" fmla="*/ 77 h 103"/>
                  <a:gd name="T8" fmla="*/ 11 w 42"/>
                  <a:gd name="T9" fmla="*/ 95 h 103"/>
                  <a:gd name="T10" fmla="*/ 4 w 42"/>
                  <a:gd name="T11" fmla="*/ 102 h 103"/>
                  <a:gd name="T12" fmla="*/ 0 w 42"/>
                  <a:gd name="T13" fmla="*/ 79 h 103"/>
                  <a:gd name="T14" fmla="*/ 6 w 42"/>
                  <a:gd name="T15" fmla="*/ 63 h 103"/>
                  <a:gd name="T16" fmla="*/ 11 w 42"/>
                  <a:gd name="T17" fmla="*/ 43 h 103"/>
                  <a:gd name="T18" fmla="*/ 41 w 42"/>
                  <a:gd name="T19" fmla="*/ 0 h 10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2"/>
                  <a:gd name="T31" fmla="*/ 0 h 103"/>
                  <a:gd name="T32" fmla="*/ 42 w 42"/>
                  <a:gd name="T33" fmla="*/ 103 h 10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2" h="103">
                    <a:moveTo>
                      <a:pt x="41" y="0"/>
                    </a:moveTo>
                    <a:lnTo>
                      <a:pt x="38" y="34"/>
                    </a:lnTo>
                    <a:lnTo>
                      <a:pt x="27" y="61"/>
                    </a:lnTo>
                    <a:lnTo>
                      <a:pt x="6" y="77"/>
                    </a:lnTo>
                    <a:lnTo>
                      <a:pt x="11" y="95"/>
                    </a:lnTo>
                    <a:lnTo>
                      <a:pt x="4" y="102"/>
                    </a:lnTo>
                    <a:lnTo>
                      <a:pt x="0" y="79"/>
                    </a:lnTo>
                    <a:lnTo>
                      <a:pt x="6" y="63"/>
                    </a:lnTo>
                    <a:lnTo>
                      <a:pt x="11" y="43"/>
                    </a:lnTo>
                    <a:lnTo>
                      <a:pt x="41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sp>
            <p:nvSpPr>
              <p:cNvPr id="120" name="Freeform 61"/>
              <p:cNvSpPr>
                <a:spLocks/>
              </p:cNvSpPr>
              <p:nvPr/>
            </p:nvSpPr>
            <p:spPr bwMode="auto">
              <a:xfrm>
                <a:off x="3666" y="2053"/>
                <a:ext cx="58" cy="81"/>
              </a:xfrm>
              <a:custGeom>
                <a:avLst/>
                <a:gdLst>
                  <a:gd name="T0" fmla="*/ 45 w 58"/>
                  <a:gd name="T1" fmla="*/ 0 h 81"/>
                  <a:gd name="T2" fmla="*/ 57 w 58"/>
                  <a:gd name="T3" fmla="*/ 0 h 81"/>
                  <a:gd name="T4" fmla="*/ 43 w 58"/>
                  <a:gd name="T5" fmla="*/ 15 h 81"/>
                  <a:gd name="T6" fmla="*/ 41 w 58"/>
                  <a:gd name="T7" fmla="*/ 26 h 81"/>
                  <a:gd name="T8" fmla="*/ 45 w 58"/>
                  <a:gd name="T9" fmla="*/ 44 h 81"/>
                  <a:gd name="T10" fmla="*/ 29 w 58"/>
                  <a:gd name="T11" fmla="*/ 60 h 81"/>
                  <a:gd name="T12" fmla="*/ 11 w 58"/>
                  <a:gd name="T13" fmla="*/ 80 h 81"/>
                  <a:gd name="T14" fmla="*/ 6 w 58"/>
                  <a:gd name="T15" fmla="*/ 60 h 81"/>
                  <a:gd name="T16" fmla="*/ 0 w 58"/>
                  <a:gd name="T17" fmla="*/ 53 h 81"/>
                  <a:gd name="T18" fmla="*/ 0 w 58"/>
                  <a:gd name="T19" fmla="*/ 37 h 81"/>
                  <a:gd name="T20" fmla="*/ 18 w 58"/>
                  <a:gd name="T21" fmla="*/ 22 h 81"/>
                  <a:gd name="T22" fmla="*/ 45 w 58"/>
                  <a:gd name="T23" fmla="*/ 0 h 8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8"/>
                  <a:gd name="T37" fmla="*/ 0 h 81"/>
                  <a:gd name="T38" fmla="*/ 58 w 58"/>
                  <a:gd name="T39" fmla="*/ 81 h 8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8" h="81">
                    <a:moveTo>
                      <a:pt x="45" y="0"/>
                    </a:moveTo>
                    <a:lnTo>
                      <a:pt x="57" y="0"/>
                    </a:lnTo>
                    <a:lnTo>
                      <a:pt x="43" y="15"/>
                    </a:lnTo>
                    <a:lnTo>
                      <a:pt x="41" y="26"/>
                    </a:lnTo>
                    <a:lnTo>
                      <a:pt x="45" y="44"/>
                    </a:lnTo>
                    <a:lnTo>
                      <a:pt x="29" y="60"/>
                    </a:lnTo>
                    <a:lnTo>
                      <a:pt x="11" y="80"/>
                    </a:lnTo>
                    <a:lnTo>
                      <a:pt x="6" y="60"/>
                    </a:lnTo>
                    <a:lnTo>
                      <a:pt x="0" y="53"/>
                    </a:lnTo>
                    <a:lnTo>
                      <a:pt x="0" y="37"/>
                    </a:lnTo>
                    <a:lnTo>
                      <a:pt x="18" y="22"/>
                    </a:lnTo>
                    <a:lnTo>
                      <a:pt x="45" y="0"/>
                    </a:lnTo>
                  </a:path>
                </a:pathLst>
              </a:custGeom>
              <a:solidFill>
                <a:srgbClr val="0070C0"/>
              </a:solidFill>
              <a:ln w="12700" cap="rnd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 dirty="0"/>
              </a:p>
            </p:txBody>
          </p:sp>
          <p:grpSp>
            <p:nvGrpSpPr>
              <p:cNvPr id="121" name="Group 62"/>
              <p:cNvGrpSpPr>
                <a:grpSpLocks/>
              </p:cNvGrpSpPr>
              <p:nvPr/>
            </p:nvGrpSpPr>
            <p:grpSpPr bwMode="auto">
              <a:xfrm>
                <a:off x="3324" y="947"/>
                <a:ext cx="626" cy="1332"/>
                <a:chOff x="3324" y="947"/>
                <a:chExt cx="626" cy="1332"/>
              </a:xfrm>
              <a:grpFill/>
            </p:grpSpPr>
            <p:sp>
              <p:nvSpPr>
                <p:cNvPr id="122" name="Freeform 63"/>
                <p:cNvSpPr>
                  <a:spLocks/>
                </p:cNvSpPr>
                <p:nvPr/>
              </p:nvSpPr>
              <p:spPr bwMode="auto">
                <a:xfrm>
                  <a:off x="3324" y="947"/>
                  <a:ext cx="626" cy="1332"/>
                </a:xfrm>
                <a:custGeom>
                  <a:avLst/>
                  <a:gdLst>
                    <a:gd name="T0" fmla="*/ 492 w 626"/>
                    <a:gd name="T1" fmla="*/ 24 h 1332"/>
                    <a:gd name="T2" fmla="*/ 577 w 626"/>
                    <a:gd name="T3" fmla="*/ 81 h 1332"/>
                    <a:gd name="T4" fmla="*/ 583 w 626"/>
                    <a:gd name="T5" fmla="*/ 131 h 1332"/>
                    <a:gd name="T6" fmla="*/ 604 w 626"/>
                    <a:gd name="T7" fmla="*/ 177 h 1332"/>
                    <a:gd name="T8" fmla="*/ 599 w 626"/>
                    <a:gd name="T9" fmla="*/ 236 h 1332"/>
                    <a:gd name="T10" fmla="*/ 618 w 626"/>
                    <a:gd name="T11" fmla="*/ 277 h 1332"/>
                    <a:gd name="T12" fmla="*/ 613 w 626"/>
                    <a:gd name="T13" fmla="*/ 311 h 1332"/>
                    <a:gd name="T14" fmla="*/ 538 w 626"/>
                    <a:gd name="T15" fmla="*/ 317 h 1332"/>
                    <a:gd name="T16" fmla="*/ 504 w 626"/>
                    <a:gd name="T17" fmla="*/ 367 h 1332"/>
                    <a:gd name="T18" fmla="*/ 494 w 626"/>
                    <a:gd name="T19" fmla="*/ 406 h 1332"/>
                    <a:gd name="T20" fmla="*/ 499 w 626"/>
                    <a:gd name="T21" fmla="*/ 458 h 1332"/>
                    <a:gd name="T22" fmla="*/ 476 w 626"/>
                    <a:gd name="T23" fmla="*/ 508 h 1332"/>
                    <a:gd name="T24" fmla="*/ 406 w 626"/>
                    <a:gd name="T25" fmla="*/ 551 h 1332"/>
                    <a:gd name="T26" fmla="*/ 378 w 626"/>
                    <a:gd name="T27" fmla="*/ 576 h 1332"/>
                    <a:gd name="T28" fmla="*/ 346 w 626"/>
                    <a:gd name="T29" fmla="*/ 638 h 1332"/>
                    <a:gd name="T30" fmla="*/ 335 w 626"/>
                    <a:gd name="T31" fmla="*/ 688 h 1332"/>
                    <a:gd name="T32" fmla="*/ 305 w 626"/>
                    <a:gd name="T33" fmla="*/ 754 h 1332"/>
                    <a:gd name="T34" fmla="*/ 348 w 626"/>
                    <a:gd name="T35" fmla="*/ 842 h 1332"/>
                    <a:gd name="T36" fmla="*/ 383 w 626"/>
                    <a:gd name="T37" fmla="*/ 908 h 1332"/>
                    <a:gd name="T38" fmla="*/ 346 w 626"/>
                    <a:gd name="T39" fmla="*/ 933 h 1332"/>
                    <a:gd name="T40" fmla="*/ 312 w 626"/>
                    <a:gd name="T41" fmla="*/ 938 h 1332"/>
                    <a:gd name="T42" fmla="*/ 241 w 626"/>
                    <a:gd name="T43" fmla="*/ 942 h 1332"/>
                    <a:gd name="T44" fmla="*/ 307 w 626"/>
                    <a:gd name="T45" fmla="*/ 958 h 1332"/>
                    <a:gd name="T46" fmla="*/ 346 w 626"/>
                    <a:gd name="T47" fmla="*/ 978 h 1332"/>
                    <a:gd name="T48" fmla="*/ 321 w 626"/>
                    <a:gd name="T49" fmla="*/ 994 h 1332"/>
                    <a:gd name="T50" fmla="*/ 278 w 626"/>
                    <a:gd name="T51" fmla="*/ 1033 h 1332"/>
                    <a:gd name="T52" fmla="*/ 266 w 626"/>
                    <a:gd name="T53" fmla="*/ 1069 h 1332"/>
                    <a:gd name="T54" fmla="*/ 250 w 626"/>
                    <a:gd name="T55" fmla="*/ 1156 h 1332"/>
                    <a:gd name="T56" fmla="*/ 230 w 626"/>
                    <a:gd name="T57" fmla="*/ 1215 h 1332"/>
                    <a:gd name="T58" fmla="*/ 177 w 626"/>
                    <a:gd name="T59" fmla="*/ 1260 h 1332"/>
                    <a:gd name="T60" fmla="*/ 130 w 626"/>
                    <a:gd name="T61" fmla="*/ 1276 h 1332"/>
                    <a:gd name="T62" fmla="*/ 120 w 626"/>
                    <a:gd name="T63" fmla="*/ 1319 h 1332"/>
                    <a:gd name="T64" fmla="*/ 70 w 626"/>
                    <a:gd name="T65" fmla="*/ 1331 h 1332"/>
                    <a:gd name="T66" fmla="*/ 50 w 626"/>
                    <a:gd name="T67" fmla="*/ 1310 h 1332"/>
                    <a:gd name="T68" fmla="*/ 29 w 626"/>
                    <a:gd name="T69" fmla="*/ 1235 h 1332"/>
                    <a:gd name="T70" fmla="*/ 45 w 626"/>
                    <a:gd name="T71" fmla="*/ 1219 h 1332"/>
                    <a:gd name="T72" fmla="*/ 50 w 626"/>
                    <a:gd name="T73" fmla="*/ 1194 h 1332"/>
                    <a:gd name="T74" fmla="*/ 29 w 626"/>
                    <a:gd name="T75" fmla="*/ 1126 h 1332"/>
                    <a:gd name="T76" fmla="*/ 11 w 626"/>
                    <a:gd name="T77" fmla="*/ 1074 h 1332"/>
                    <a:gd name="T78" fmla="*/ 0 w 626"/>
                    <a:gd name="T79" fmla="*/ 990 h 1332"/>
                    <a:gd name="T80" fmla="*/ 20 w 626"/>
                    <a:gd name="T81" fmla="*/ 958 h 1332"/>
                    <a:gd name="T82" fmla="*/ 36 w 626"/>
                    <a:gd name="T83" fmla="*/ 874 h 1332"/>
                    <a:gd name="T84" fmla="*/ 79 w 626"/>
                    <a:gd name="T85" fmla="*/ 824 h 1332"/>
                    <a:gd name="T86" fmla="*/ 66 w 626"/>
                    <a:gd name="T87" fmla="*/ 738 h 1332"/>
                    <a:gd name="T88" fmla="*/ 84 w 626"/>
                    <a:gd name="T89" fmla="*/ 697 h 1332"/>
                    <a:gd name="T90" fmla="*/ 75 w 626"/>
                    <a:gd name="T91" fmla="*/ 622 h 1332"/>
                    <a:gd name="T92" fmla="*/ 91 w 626"/>
                    <a:gd name="T93" fmla="*/ 533 h 1332"/>
                    <a:gd name="T94" fmla="*/ 145 w 626"/>
                    <a:gd name="T95" fmla="*/ 476 h 1332"/>
                    <a:gd name="T96" fmla="*/ 196 w 626"/>
                    <a:gd name="T97" fmla="*/ 458 h 1332"/>
                    <a:gd name="T98" fmla="*/ 175 w 626"/>
                    <a:gd name="T99" fmla="*/ 406 h 1332"/>
                    <a:gd name="T100" fmla="*/ 196 w 626"/>
                    <a:gd name="T101" fmla="*/ 361 h 1332"/>
                    <a:gd name="T102" fmla="*/ 207 w 626"/>
                    <a:gd name="T103" fmla="*/ 293 h 1332"/>
                    <a:gd name="T104" fmla="*/ 262 w 626"/>
                    <a:gd name="T105" fmla="*/ 252 h 1332"/>
                    <a:gd name="T106" fmla="*/ 287 w 626"/>
                    <a:gd name="T107" fmla="*/ 199 h 1332"/>
                    <a:gd name="T108" fmla="*/ 328 w 626"/>
                    <a:gd name="T109" fmla="*/ 115 h 1332"/>
                    <a:gd name="T110" fmla="*/ 374 w 626"/>
                    <a:gd name="T111" fmla="*/ 77 h 1332"/>
                    <a:gd name="T112" fmla="*/ 415 w 626"/>
                    <a:gd name="T113" fmla="*/ 47 h 1332"/>
                    <a:gd name="T114" fmla="*/ 467 w 626"/>
                    <a:gd name="T115" fmla="*/ 0 h 13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6"/>
                    <a:gd name="T175" fmla="*/ 0 h 1332"/>
                    <a:gd name="T176" fmla="*/ 626 w 626"/>
                    <a:gd name="T177" fmla="*/ 1332 h 13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6" h="1332">
                      <a:moveTo>
                        <a:pt x="472" y="0"/>
                      </a:moveTo>
                      <a:lnTo>
                        <a:pt x="479" y="4"/>
                      </a:lnTo>
                      <a:lnTo>
                        <a:pt x="492" y="24"/>
                      </a:lnTo>
                      <a:lnTo>
                        <a:pt x="547" y="77"/>
                      </a:lnTo>
                      <a:lnTo>
                        <a:pt x="554" y="65"/>
                      </a:lnTo>
                      <a:lnTo>
                        <a:pt x="577" y="81"/>
                      </a:lnTo>
                      <a:lnTo>
                        <a:pt x="583" y="99"/>
                      </a:lnTo>
                      <a:lnTo>
                        <a:pt x="583" y="111"/>
                      </a:lnTo>
                      <a:lnTo>
                        <a:pt x="583" y="131"/>
                      </a:lnTo>
                      <a:lnTo>
                        <a:pt x="577" y="145"/>
                      </a:lnTo>
                      <a:lnTo>
                        <a:pt x="590" y="161"/>
                      </a:lnTo>
                      <a:lnTo>
                        <a:pt x="604" y="177"/>
                      </a:lnTo>
                      <a:lnTo>
                        <a:pt x="604" y="190"/>
                      </a:lnTo>
                      <a:lnTo>
                        <a:pt x="604" y="211"/>
                      </a:lnTo>
                      <a:lnTo>
                        <a:pt x="599" y="236"/>
                      </a:lnTo>
                      <a:lnTo>
                        <a:pt x="590" y="245"/>
                      </a:lnTo>
                      <a:lnTo>
                        <a:pt x="604" y="256"/>
                      </a:lnTo>
                      <a:lnTo>
                        <a:pt x="618" y="277"/>
                      </a:lnTo>
                      <a:lnTo>
                        <a:pt x="625" y="297"/>
                      </a:lnTo>
                      <a:lnTo>
                        <a:pt x="625" y="306"/>
                      </a:lnTo>
                      <a:lnTo>
                        <a:pt x="613" y="311"/>
                      </a:lnTo>
                      <a:lnTo>
                        <a:pt x="558" y="311"/>
                      </a:lnTo>
                      <a:lnTo>
                        <a:pt x="547" y="311"/>
                      </a:lnTo>
                      <a:lnTo>
                        <a:pt x="538" y="317"/>
                      </a:lnTo>
                      <a:lnTo>
                        <a:pt x="538" y="336"/>
                      </a:lnTo>
                      <a:lnTo>
                        <a:pt x="529" y="347"/>
                      </a:lnTo>
                      <a:lnTo>
                        <a:pt x="504" y="367"/>
                      </a:lnTo>
                      <a:lnTo>
                        <a:pt x="508" y="386"/>
                      </a:lnTo>
                      <a:lnTo>
                        <a:pt x="504" y="397"/>
                      </a:lnTo>
                      <a:lnTo>
                        <a:pt x="494" y="406"/>
                      </a:lnTo>
                      <a:lnTo>
                        <a:pt x="504" y="431"/>
                      </a:lnTo>
                      <a:lnTo>
                        <a:pt x="508" y="447"/>
                      </a:lnTo>
                      <a:lnTo>
                        <a:pt x="499" y="458"/>
                      </a:lnTo>
                      <a:lnTo>
                        <a:pt x="483" y="472"/>
                      </a:lnTo>
                      <a:lnTo>
                        <a:pt x="479" y="488"/>
                      </a:lnTo>
                      <a:lnTo>
                        <a:pt x="476" y="508"/>
                      </a:lnTo>
                      <a:lnTo>
                        <a:pt x="447" y="522"/>
                      </a:lnTo>
                      <a:lnTo>
                        <a:pt x="428" y="533"/>
                      </a:lnTo>
                      <a:lnTo>
                        <a:pt x="406" y="551"/>
                      </a:lnTo>
                      <a:lnTo>
                        <a:pt x="408" y="563"/>
                      </a:lnTo>
                      <a:lnTo>
                        <a:pt x="387" y="567"/>
                      </a:lnTo>
                      <a:lnTo>
                        <a:pt x="378" y="576"/>
                      </a:lnTo>
                      <a:lnTo>
                        <a:pt x="358" y="604"/>
                      </a:lnTo>
                      <a:lnTo>
                        <a:pt x="342" y="617"/>
                      </a:lnTo>
                      <a:lnTo>
                        <a:pt x="346" y="638"/>
                      </a:lnTo>
                      <a:lnTo>
                        <a:pt x="335" y="647"/>
                      </a:lnTo>
                      <a:lnTo>
                        <a:pt x="326" y="656"/>
                      </a:lnTo>
                      <a:lnTo>
                        <a:pt x="335" y="688"/>
                      </a:lnTo>
                      <a:lnTo>
                        <a:pt x="330" y="708"/>
                      </a:lnTo>
                      <a:lnTo>
                        <a:pt x="307" y="722"/>
                      </a:lnTo>
                      <a:lnTo>
                        <a:pt x="305" y="754"/>
                      </a:lnTo>
                      <a:lnTo>
                        <a:pt x="307" y="797"/>
                      </a:lnTo>
                      <a:lnTo>
                        <a:pt x="317" y="815"/>
                      </a:lnTo>
                      <a:lnTo>
                        <a:pt x="348" y="842"/>
                      </a:lnTo>
                      <a:lnTo>
                        <a:pt x="362" y="867"/>
                      </a:lnTo>
                      <a:lnTo>
                        <a:pt x="376" y="890"/>
                      </a:lnTo>
                      <a:lnTo>
                        <a:pt x="383" y="908"/>
                      </a:lnTo>
                      <a:lnTo>
                        <a:pt x="376" y="924"/>
                      </a:lnTo>
                      <a:lnTo>
                        <a:pt x="358" y="938"/>
                      </a:lnTo>
                      <a:lnTo>
                        <a:pt x="346" y="933"/>
                      </a:lnTo>
                      <a:lnTo>
                        <a:pt x="335" y="919"/>
                      </a:lnTo>
                      <a:lnTo>
                        <a:pt x="317" y="924"/>
                      </a:lnTo>
                      <a:lnTo>
                        <a:pt x="312" y="938"/>
                      </a:lnTo>
                      <a:lnTo>
                        <a:pt x="287" y="938"/>
                      </a:lnTo>
                      <a:lnTo>
                        <a:pt x="250" y="933"/>
                      </a:lnTo>
                      <a:lnTo>
                        <a:pt x="241" y="942"/>
                      </a:lnTo>
                      <a:lnTo>
                        <a:pt x="266" y="953"/>
                      </a:lnTo>
                      <a:lnTo>
                        <a:pt x="301" y="942"/>
                      </a:lnTo>
                      <a:lnTo>
                        <a:pt x="307" y="958"/>
                      </a:lnTo>
                      <a:lnTo>
                        <a:pt x="335" y="963"/>
                      </a:lnTo>
                      <a:lnTo>
                        <a:pt x="353" y="969"/>
                      </a:lnTo>
                      <a:lnTo>
                        <a:pt x="346" y="978"/>
                      </a:lnTo>
                      <a:lnTo>
                        <a:pt x="321" y="974"/>
                      </a:lnTo>
                      <a:lnTo>
                        <a:pt x="317" y="983"/>
                      </a:lnTo>
                      <a:lnTo>
                        <a:pt x="321" y="994"/>
                      </a:lnTo>
                      <a:lnTo>
                        <a:pt x="307" y="1013"/>
                      </a:lnTo>
                      <a:lnTo>
                        <a:pt x="287" y="1028"/>
                      </a:lnTo>
                      <a:lnTo>
                        <a:pt x="278" y="1033"/>
                      </a:lnTo>
                      <a:lnTo>
                        <a:pt x="271" y="1037"/>
                      </a:lnTo>
                      <a:lnTo>
                        <a:pt x="276" y="1056"/>
                      </a:lnTo>
                      <a:lnTo>
                        <a:pt x="266" y="1069"/>
                      </a:lnTo>
                      <a:lnTo>
                        <a:pt x="253" y="1094"/>
                      </a:lnTo>
                      <a:lnTo>
                        <a:pt x="257" y="1119"/>
                      </a:lnTo>
                      <a:lnTo>
                        <a:pt x="250" y="1156"/>
                      </a:lnTo>
                      <a:lnTo>
                        <a:pt x="241" y="1174"/>
                      </a:lnTo>
                      <a:lnTo>
                        <a:pt x="241" y="1196"/>
                      </a:lnTo>
                      <a:lnTo>
                        <a:pt x="230" y="1215"/>
                      </a:lnTo>
                      <a:lnTo>
                        <a:pt x="212" y="1244"/>
                      </a:lnTo>
                      <a:lnTo>
                        <a:pt x="207" y="1265"/>
                      </a:lnTo>
                      <a:lnTo>
                        <a:pt x="177" y="1260"/>
                      </a:lnTo>
                      <a:lnTo>
                        <a:pt x="150" y="1260"/>
                      </a:lnTo>
                      <a:lnTo>
                        <a:pt x="145" y="1271"/>
                      </a:lnTo>
                      <a:lnTo>
                        <a:pt x="130" y="1276"/>
                      </a:lnTo>
                      <a:lnTo>
                        <a:pt x="120" y="1281"/>
                      </a:lnTo>
                      <a:lnTo>
                        <a:pt x="125" y="1296"/>
                      </a:lnTo>
                      <a:lnTo>
                        <a:pt x="120" y="1319"/>
                      </a:lnTo>
                      <a:lnTo>
                        <a:pt x="100" y="1331"/>
                      </a:lnTo>
                      <a:lnTo>
                        <a:pt x="88" y="1319"/>
                      </a:lnTo>
                      <a:lnTo>
                        <a:pt x="70" y="1331"/>
                      </a:lnTo>
                      <a:lnTo>
                        <a:pt x="50" y="1331"/>
                      </a:lnTo>
                      <a:lnTo>
                        <a:pt x="41" y="1319"/>
                      </a:lnTo>
                      <a:lnTo>
                        <a:pt x="50" y="1310"/>
                      </a:lnTo>
                      <a:lnTo>
                        <a:pt x="54" y="1285"/>
                      </a:lnTo>
                      <a:lnTo>
                        <a:pt x="36" y="1253"/>
                      </a:lnTo>
                      <a:lnTo>
                        <a:pt x="29" y="1235"/>
                      </a:lnTo>
                      <a:lnTo>
                        <a:pt x="34" y="1226"/>
                      </a:lnTo>
                      <a:lnTo>
                        <a:pt x="41" y="1226"/>
                      </a:lnTo>
                      <a:lnTo>
                        <a:pt x="45" y="1219"/>
                      </a:lnTo>
                      <a:lnTo>
                        <a:pt x="50" y="1210"/>
                      </a:lnTo>
                      <a:lnTo>
                        <a:pt x="54" y="1201"/>
                      </a:lnTo>
                      <a:lnTo>
                        <a:pt x="50" y="1194"/>
                      </a:lnTo>
                      <a:lnTo>
                        <a:pt x="41" y="1178"/>
                      </a:lnTo>
                      <a:lnTo>
                        <a:pt x="25" y="1153"/>
                      </a:lnTo>
                      <a:lnTo>
                        <a:pt x="29" y="1126"/>
                      </a:lnTo>
                      <a:lnTo>
                        <a:pt x="15" y="1108"/>
                      </a:lnTo>
                      <a:lnTo>
                        <a:pt x="4" y="1094"/>
                      </a:lnTo>
                      <a:lnTo>
                        <a:pt x="11" y="1074"/>
                      </a:lnTo>
                      <a:lnTo>
                        <a:pt x="20" y="1033"/>
                      </a:lnTo>
                      <a:lnTo>
                        <a:pt x="4" y="1013"/>
                      </a:lnTo>
                      <a:lnTo>
                        <a:pt x="0" y="990"/>
                      </a:lnTo>
                      <a:lnTo>
                        <a:pt x="0" y="978"/>
                      </a:lnTo>
                      <a:lnTo>
                        <a:pt x="9" y="953"/>
                      </a:lnTo>
                      <a:lnTo>
                        <a:pt x="20" y="958"/>
                      </a:lnTo>
                      <a:lnTo>
                        <a:pt x="34" y="924"/>
                      </a:lnTo>
                      <a:lnTo>
                        <a:pt x="34" y="888"/>
                      </a:lnTo>
                      <a:lnTo>
                        <a:pt x="36" y="874"/>
                      </a:lnTo>
                      <a:lnTo>
                        <a:pt x="54" y="863"/>
                      </a:lnTo>
                      <a:lnTo>
                        <a:pt x="79" y="844"/>
                      </a:lnTo>
                      <a:lnTo>
                        <a:pt x="79" y="824"/>
                      </a:lnTo>
                      <a:lnTo>
                        <a:pt x="75" y="763"/>
                      </a:lnTo>
                      <a:lnTo>
                        <a:pt x="66" y="754"/>
                      </a:lnTo>
                      <a:lnTo>
                        <a:pt x="66" y="738"/>
                      </a:lnTo>
                      <a:lnTo>
                        <a:pt x="88" y="729"/>
                      </a:lnTo>
                      <a:lnTo>
                        <a:pt x="95" y="722"/>
                      </a:lnTo>
                      <a:lnTo>
                        <a:pt x="84" y="697"/>
                      </a:lnTo>
                      <a:lnTo>
                        <a:pt x="66" y="672"/>
                      </a:lnTo>
                      <a:lnTo>
                        <a:pt x="70" y="642"/>
                      </a:lnTo>
                      <a:lnTo>
                        <a:pt x="75" y="622"/>
                      </a:lnTo>
                      <a:lnTo>
                        <a:pt x="91" y="583"/>
                      </a:lnTo>
                      <a:lnTo>
                        <a:pt x="91" y="567"/>
                      </a:lnTo>
                      <a:lnTo>
                        <a:pt x="91" y="533"/>
                      </a:lnTo>
                      <a:lnTo>
                        <a:pt x="104" y="506"/>
                      </a:lnTo>
                      <a:lnTo>
                        <a:pt x="125" y="488"/>
                      </a:lnTo>
                      <a:lnTo>
                        <a:pt x="145" y="476"/>
                      </a:lnTo>
                      <a:lnTo>
                        <a:pt x="166" y="481"/>
                      </a:lnTo>
                      <a:lnTo>
                        <a:pt x="187" y="488"/>
                      </a:lnTo>
                      <a:lnTo>
                        <a:pt x="196" y="458"/>
                      </a:lnTo>
                      <a:lnTo>
                        <a:pt x="187" y="433"/>
                      </a:lnTo>
                      <a:lnTo>
                        <a:pt x="177" y="417"/>
                      </a:lnTo>
                      <a:lnTo>
                        <a:pt x="175" y="406"/>
                      </a:lnTo>
                      <a:lnTo>
                        <a:pt x="177" y="392"/>
                      </a:lnTo>
                      <a:lnTo>
                        <a:pt x="191" y="388"/>
                      </a:lnTo>
                      <a:lnTo>
                        <a:pt x="196" y="361"/>
                      </a:lnTo>
                      <a:lnTo>
                        <a:pt x="205" y="336"/>
                      </a:lnTo>
                      <a:lnTo>
                        <a:pt x="207" y="315"/>
                      </a:lnTo>
                      <a:lnTo>
                        <a:pt x="207" y="293"/>
                      </a:lnTo>
                      <a:lnTo>
                        <a:pt x="221" y="274"/>
                      </a:lnTo>
                      <a:lnTo>
                        <a:pt x="246" y="256"/>
                      </a:lnTo>
                      <a:lnTo>
                        <a:pt x="262" y="252"/>
                      </a:lnTo>
                      <a:lnTo>
                        <a:pt x="262" y="231"/>
                      </a:lnTo>
                      <a:lnTo>
                        <a:pt x="271" y="218"/>
                      </a:lnTo>
                      <a:lnTo>
                        <a:pt x="287" y="199"/>
                      </a:lnTo>
                      <a:lnTo>
                        <a:pt x="305" y="186"/>
                      </a:lnTo>
                      <a:lnTo>
                        <a:pt x="296" y="149"/>
                      </a:lnTo>
                      <a:lnTo>
                        <a:pt x="328" y="115"/>
                      </a:lnTo>
                      <a:lnTo>
                        <a:pt x="335" y="102"/>
                      </a:lnTo>
                      <a:lnTo>
                        <a:pt x="358" y="97"/>
                      </a:lnTo>
                      <a:lnTo>
                        <a:pt x="374" y="77"/>
                      </a:lnTo>
                      <a:lnTo>
                        <a:pt x="374" y="65"/>
                      </a:lnTo>
                      <a:lnTo>
                        <a:pt x="387" y="49"/>
                      </a:lnTo>
                      <a:lnTo>
                        <a:pt x="415" y="47"/>
                      </a:lnTo>
                      <a:lnTo>
                        <a:pt x="447" y="47"/>
                      </a:lnTo>
                      <a:lnTo>
                        <a:pt x="472" y="24"/>
                      </a:lnTo>
                      <a:lnTo>
                        <a:pt x="467" y="0"/>
                      </a:lnTo>
                      <a:lnTo>
                        <a:pt x="472" y="0"/>
                      </a:lnTo>
                    </a:path>
                  </a:pathLst>
                </a:custGeom>
                <a:grpFill/>
                <a:ln w="9525" cap="rnd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  <p:sp>
              <p:nvSpPr>
                <p:cNvPr id="123" name="Freeform 64"/>
                <p:cNvSpPr>
                  <a:spLocks/>
                </p:cNvSpPr>
                <p:nvPr/>
              </p:nvSpPr>
              <p:spPr bwMode="auto">
                <a:xfrm>
                  <a:off x="3324" y="947"/>
                  <a:ext cx="626" cy="1332"/>
                </a:xfrm>
                <a:custGeom>
                  <a:avLst/>
                  <a:gdLst>
                    <a:gd name="T0" fmla="*/ 492 w 626"/>
                    <a:gd name="T1" fmla="*/ 24 h 1332"/>
                    <a:gd name="T2" fmla="*/ 577 w 626"/>
                    <a:gd name="T3" fmla="*/ 81 h 1332"/>
                    <a:gd name="T4" fmla="*/ 583 w 626"/>
                    <a:gd name="T5" fmla="*/ 131 h 1332"/>
                    <a:gd name="T6" fmla="*/ 604 w 626"/>
                    <a:gd name="T7" fmla="*/ 177 h 1332"/>
                    <a:gd name="T8" fmla="*/ 599 w 626"/>
                    <a:gd name="T9" fmla="*/ 236 h 1332"/>
                    <a:gd name="T10" fmla="*/ 618 w 626"/>
                    <a:gd name="T11" fmla="*/ 277 h 1332"/>
                    <a:gd name="T12" fmla="*/ 613 w 626"/>
                    <a:gd name="T13" fmla="*/ 311 h 1332"/>
                    <a:gd name="T14" fmla="*/ 538 w 626"/>
                    <a:gd name="T15" fmla="*/ 317 h 1332"/>
                    <a:gd name="T16" fmla="*/ 504 w 626"/>
                    <a:gd name="T17" fmla="*/ 367 h 1332"/>
                    <a:gd name="T18" fmla="*/ 494 w 626"/>
                    <a:gd name="T19" fmla="*/ 406 h 1332"/>
                    <a:gd name="T20" fmla="*/ 499 w 626"/>
                    <a:gd name="T21" fmla="*/ 458 h 1332"/>
                    <a:gd name="T22" fmla="*/ 476 w 626"/>
                    <a:gd name="T23" fmla="*/ 508 h 1332"/>
                    <a:gd name="T24" fmla="*/ 406 w 626"/>
                    <a:gd name="T25" fmla="*/ 551 h 1332"/>
                    <a:gd name="T26" fmla="*/ 378 w 626"/>
                    <a:gd name="T27" fmla="*/ 576 h 1332"/>
                    <a:gd name="T28" fmla="*/ 346 w 626"/>
                    <a:gd name="T29" fmla="*/ 638 h 1332"/>
                    <a:gd name="T30" fmla="*/ 335 w 626"/>
                    <a:gd name="T31" fmla="*/ 688 h 1332"/>
                    <a:gd name="T32" fmla="*/ 305 w 626"/>
                    <a:gd name="T33" fmla="*/ 754 h 1332"/>
                    <a:gd name="T34" fmla="*/ 348 w 626"/>
                    <a:gd name="T35" fmla="*/ 842 h 1332"/>
                    <a:gd name="T36" fmla="*/ 383 w 626"/>
                    <a:gd name="T37" fmla="*/ 908 h 1332"/>
                    <a:gd name="T38" fmla="*/ 346 w 626"/>
                    <a:gd name="T39" fmla="*/ 933 h 1332"/>
                    <a:gd name="T40" fmla="*/ 312 w 626"/>
                    <a:gd name="T41" fmla="*/ 938 h 1332"/>
                    <a:gd name="T42" fmla="*/ 241 w 626"/>
                    <a:gd name="T43" fmla="*/ 942 h 1332"/>
                    <a:gd name="T44" fmla="*/ 307 w 626"/>
                    <a:gd name="T45" fmla="*/ 958 h 1332"/>
                    <a:gd name="T46" fmla="*/ 346 w 626"/>
                    <a:gd name="T47" fmla="*/ 978 h 1332"/>
                    <a:gd name="T48" fmla="*/ 321 w 626"/>
                    <a:gd name="T49" fmla="*/ 994 h 1332"/>
                    <a:gd name="T50" fmla="*/ 278 w 626"/>
                    <a:gd name="T51" fmla="*/ 1033 h 1332"/>
                    <a:gd name="T52" fmla="*/ 266 w 626"/>
                    <a:gd name="T53" fmla="*/ 1069 h 1332"/>
                    <a:gd name="T54" fmla="*/ 250 w 626"/>
                    <a:gd name="T55" fmla="*/ 1156 h 1332"/>
                    <a:gd name="T56" fmla="*/ 230 w 626"/>
                    <a:gd name="T57" fmla="*/ 1215 h 1332"/>
                    <a:gd name="T58" fmla="*/ 177 w 626"/>
                    <a:gd name="T59" fmla="*/ 1260 h 1332"/>
                    <a:gd name="T60" fmla="*/ 130 w 626"/>
                    <a:gd name="T61" fmla="*/ 1276 h 1332"/>
                    <a:gd name="T62" fmla="*/ 120 w 626"/>
                    <a:gd name="T63" fmla="*/ 1319 h 1332"/>
                    <a:gd name="T64" fmla="*/ 70 w 626"/>
                    <a:gd name="T65" fmla="*/ 1331 h 1332"/>
                    <a:gd name="T66" fmla="*/ 50 w 626"/>
                    <a:gd name="T67" fmla="*/ 1310 h 1332"/>
                    <a:gd name="T68" fmla="*/ 29 w 626"/>
                    <a:gd name="T69" fmla="*/ 1235 h 1332"/>
                    <a:gd name="T70" fmla="*/ 45 w 626"/>
                    <a:gd name="T71" fmla="*/ 1219 h 1332"/>
                    <a:gd name="T72" fmla="*/ 50 w 626"/>
                    <a:gd name="T73" fmla="*/ 1194 h 1332"/>
                    <a:gd name="T74" fmla="*/ 29 w 626"/>
                    <a:gd name="T75" fmla="*/ 1126 h 1332"/>
                    <a:gd name="T76" fmla="*/ 11 w 626"/>
                    <a:gd name="T77" fmla="*/ 1074 h 1332"/>
                    <a:gd name="T78" fmla="*/ 0 w 626"/>
                    <a:gd name="T79" fmla="*/ 990 h 1332"/>
                    <a:gd name="T80" fmla="*/ 20 w 626"/>
                    <a:gd name="T81" fmla="*/ 958 h 1332"/>
                    <a:gd name="T82" fmla="*/ 36 w 626"/>
                    <a:gd name="T83" fmla="*/ 874 h 1332"/>
                    <a:gd name="T84" fmla="*/ 79 w 626"/>
                    <a:gd name="T85" fmla="*/ 824 h 1332"/>
                    <a:gd name="T86" fmla="*/ 66 w 626"/>
                    <a:gd name="T87" fmla="*/ 738 h 1332"/>
                    <a:gd name="T88" fmla="*/ 84 w 626"/>
                    <a:gd name="T89" fmla="*/ 697 h 1332"/>
                    <a:gd name="T90" fmla="*/ 75 w 626"/>
                    <a:gd name="T91" fmla="*/ 622 h 1332"/>
                    <a:gd name="T92" fmla="*/ 91 w 626"/>
                    <a:gd name="T93" fmla="*/ 533 h 1332"/>
                    <a:gd name="T94" fmla="*/ 145 w 626"/>
                    <a:gd name="T95" fmla="*/ 476 h 1332"/>
                    <a:gd name="T96" fmla="*/ 196 w 626"/>
                    <a:gd name="T97" fmla="*/ 458 h 1332"/>
                    <a:gd name="T98" fmla="*/ 175 w 626"/>
                    <a:gd name="T99" fmla="*/ 406 h 1332"/>
                    <a:gd name="T100" fmla="*/ 196 w 626"/>
                    <a:gd name="T101" fmla="*/ 361 h 1332"/>
                    <a:gd name="T102" fmla="*/ 207 w 626"/>
                    <a:gd name="T103" fmla="*/ 293 h 1332"/>
                    <a:gd name="T104" fmla="*/ 262 w 626"/>
                    <a:gd name="T105" fmla="*/ 252 h 1332"/>
                    <a:gd name="T106" fmla="*/ 287 w 626"/>
                    <a:gd name="T107" fmla="*/ 199 h 1332"/>
                    <a:gd name="T108" fmla="*/ 328 w 626"/>
                    <a:gd name="T109" fmla="*/ 115 h 1332"/>
                    <a:gd name="T110" fmla="*/ 374 w 626"/>
                    <a:gd name="T111" fmla="*/ 77 h 1332"/>
                    <a:gd name="T112" fmla="*/ 415 w 626"/>
                    <a:gd name="T113" fmla="*/ 47 h 1332"/>
                    <a:gd name="T114" fmla="*/ 467 w 626"/>
                    <a:gd name="T115" fmla="*/ 0 h 1332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26"/>
                    <a:gd name="T175" fmla="*/ 0 h 1332"/>
                    <a:gd name="T176" fmla="*/ 626 w 626"/>
                    <a:gd name="T177" fmla="*/ 1332 h 1332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26" h="1332">
                      <a:moveTo>
                        <a:pt x="472" y="0"/>
                      </a:moveTo>
                      <a:lnTo>
                        <a:pt x="479" y="4"/>
                      </a:lnTo>
                      <a:lnTo>
                        <a:pt x="492" y="24"/>
                      </a:lnTo>
                      <a:lnTo>
                        <a:pt x="547" y="77"/>
                      </a:lnTo>
                      <a:lnTo>
                        <a:pt x="554" y="65"/>
                      </a:lnTo>
                      <a:lnTo>
                        <a:pt x="577" y="81"/>
                      </a:lnTo>
                      <a:lnTo>
                        <a:pt x="583" y="99"/>
                      </a:lnTo>
                      <a:lnTo>
                        <a:pt x="583" y="111"/>
                      </a:lnTo>
                      <a:lnTo>
                        <a:pt x="583" y="131"/>
                      </a:lnTo>
                      <a:lnTo>
                        <a:pt x="577" y="145"/>
                      </a:lnTo>
                      <a:lnTo>
                        <a:pt x="590" y="161"/>
                      </a:lnTo>
                      <a:lnTo>
                        <a:pt x="604" y="177"/>
                      </a:lnTo>
                      <a:lnTo>
                        <a:pt x="604" y="190"/>
                      </a:lnTo>
                      <a:lnTo>
                        <a:pt x="604" y="211"/>
                      </a:lnTo>
                      <a:lnTo>
                        <a:pt x="599" y="236"/>
                      </a:lnTo>
                      <a:lnTo>
                        <a:pt x="590" y="245"/>
                      </a:lnTo>
                      <a:lnTo>
                        <a:pt x="604" y="256"/>
                      </a:lnTo>
                      <a:lnTo>
                        <a:pt x="618" y="277"/>
                      </a:lnTo>
                      <a:lnTo>
                        <a:pt x="625" y="297"/>
                      </a:lnTo>
                      <a:lnTo>
                        <a:pt x="625" y="306"/>
                      </a:lnTo>
                      <a:lnTo>
                        <a:pt x="613" y="311"/>
                      </a:lnTo>
                      <a:lnTo>
                        <a:pt x="558" y="311"/>
                      </a:lnTo>
                      <a:lnTo>
                        <a:pt x="547" y="311"/>
                      </a:lnTo>
                      <a:lnTo>
                        <a:pt x="538" y="317"/>
                      </a:lnTo>
                      <a:lnTo>
                        <a:pt x="538" y="336"/>
                      </a:lnTo>
                      <a:lnTo>
                        <a:pt x="529" y="347"/>
                      </a:lnTo>
                      <a:lnTo>
                        <a:pt x="504" y="367"/>
                      </a:lnTo>
                      <a:lnTo>
                        <a:pt x="508" y="386"/>
                      </a:lnTo>
                      <a:lnTo>
                        <a:pt x="504" y="397"/>
                      </a:lnTo>
                      <a:lnTo>
                        <a:pt x="494" y="406"/>
                      </a:lnTo>
                      <a:lnTo>
                        <a:pt x="504" y="431"/>
                      </a:lnTo>
                      <a:lnTo>
                        <a:pt x="508" y="447"/>
                      </a:lnTo>
                      <a:lnTo>
                        <a:pt x="499" y="458"/>
                      </a:lnTo>
                      <a:lnTo>
                        <a:pt x="483" y="472"/>
                      </a:lnTo>
                      <a:lnTo>
                        <a:pt x="479" y="488"/>
                      </a:lnTo>
                      <a:lnTo>
                        <a:pt x="476" y="508"/>
                      </a:lnTo>
                      <a:lnTo>
                        <a:pt x="447" y="522"/>
                      </a:lnTo>
                      <a:lnTo>
                        <a:pt x="428" y="533"/>
                      </a:lnTo>
                      <a:lnTo>
                        <a:pt x="406" y="551"/>
                      </a:lnTo>
                      <a:lnTo>
                        <a:pt x="408" y="563"/>
                      </a:lnTo>
                      <a:lnTo>
                        <a:pt x="387" y="567"/>
                      </a:lnTo>
                      <a:lnTo>
                        <a:pt x="378" y="576"/>
                      </a:lnTo>
                      <a:lnTo>
                        <a:pt x="358" y="604"/>
                      </a:lnTo>
                      <a:lnTo>
                        <a:pt x="342" y="617"/>
                      </a:lnTo>
                      <a:lnTo>
                        <a:pt x="346" y="638"/>
                      </a:lnTo>
                      <a:lnTo>
                        <a:pt x="335" y="647"/>
                      </a:lnTo>
                      <a:lnTo>
                        <a:pt x="326" y="656"/>
                      </a:lnTo>
                      <a:lnTo>
                        <a:pt x="335" y="688"/>
                      </a:lnTo>
                      <a:lnTo>
                        <a:pt x="330" y="708"/>
                      </a:lnTo>
                      <a:lnTo>
                        <a:pt x="307" y="722"/>
                      </a:lnTo>
                      <a:lnTo>
                        <a:pt x="305" y="754"/>
                      </a:lnTo>
                      <a:lnTo>
                        <a:pt x="307" y="797"/>
                      </a:lnTo>
                      <a:lnTo>
                        <a:pt x="317" y="815"/>
                      </a:lnTo>
                      <a:lnTo>
                        <a:pt x="348" y="842"/>
                      </a:lnTo>
                      <a:lnTo>
                        <a:pt x="362" y="867"/>
                      </a:lnTo>
                      <a:lnTo>
                        <a:pt x="376" y="890"/>
                      </a:lnTo>
                      <a:lnTo>
                        <a:pt x="383" y="908"/>
                      </a:lnTo>
                      <a:lnTo>
                        <a:pt x="376" y="924"/>
                      </a:lnTo>
                      <a:lnTo>
                        <a:pt x="358" y="938"/>
                      </a:lnTo>
                      <a:lnTo>
                        <a:pt x="346" y="933"/>
                      </a:lnTo>
                      <a:lnTo>
                        <a:pt x="335" y="919"/>
                      </a:lnTo>
                      <a:lnTo>
                        <a:pt x="317" y="924"/>
                      </a:lnTo>
                      <a:lnTo>
                        <a:pt x="312" y="938"/>
                      </a:lnTo>
                      <a:lnTo>
                        <a:pt x="287" y="938"/>
                      </a:lnTo>
                      <a:lnTo>
                        <a:pt x="250" y="933"/>
                      </a:lnTo>
                      <a:lnTo>
                        <a:pt x="241" y="942"/>
                      </a:lnTo>
                      <a:lnTo>
                        <a:pt x="266" y="953"/>
                      </a:lnTo>
                      <a:lnTo>
                        <a:pt x="301" y="942"/>
                      </a:lnTo>
                      <a:lnTo>
                        <a:pt x="307" y="958"/>
                      </a:lnTo>
                      <a:lnTo>
                        <a:pt x="335" y="963"/>
                      </a:lnTo>
                      <a:lnTo>
                        <a:pt x="353" y="969"/>
                      </a:lnTo>
                      <a:lnTo>
                        <a:pt x="346" y="978"/>
                      </a:lnTo>
                      <a:lnTo>
                        <a:pt x="321" y="974"/>
                      </a:lnTo>
                      <a:lnTo>
                        <a:pt x="317" y="983"/>
                      </a:lnTo>
                      <a:lnTo>
                        <a:pt x="321" y="994"/>
                      </a:lnTo>
                      <a:lnTo>
                        <a:pt x="307" y="1013"/>
                      </a:lnTo>
                      <a:lnTo>
                        <a:pt x="287" y="1028"/>
                      </a:lnTo>
                      <a:lnTo>
                        <a:pt x="278" y="1033"/>
                      </a:lnTo>
                      <a:lnTo>
                        <a:pt x="271" y="1037"/>
                      </a:lnTo>
                      <a:lnTo>
                        <a:pt x="276" y="1056"/>
                      </a:lnTo>
                      <a:lnTo>
                        <a:pt x="266" y="1069"/>
                      </a:lnTo>
                      <a:lnTo>
                        <a:pt x="253" y="1094"/>
                      </a:lnTo>
                      <a:lnTo>
                        <a:pt x="257" y="1119"/>
                      </a:lnTo>
                      <a:lnTo>
                        <a:pt x="250" y="1156"/>
                      </a:lnTo>
                      <a:lnTo>
                        <a:pt x="241" y="1174"/>
                      </a:lnTo>
                      <a:lnTo>
                        <a:pt x="241" y="1196"/>
                      </a:lnTo>
                      <a:lnTo>
                        <a:pt x="230" y="1215"/>
                      </a:lnTo>
                      <a:lnTo>
                        <a:pt x="212" y="1244"/>
                      </a:lnTo>
                      <a:lnTo>
                        <a:pt x="207" y="1265"/>
                      </a:lnTo>
                      <a:lnTo>
                        <a:pt x="177" y="1260"/>
                      </a:lnTo>
                      <a:lnTo>
                        <a:pt x="150" y="1260"/>
                      </a:lnTo>
                      <a:lnTo>
                        <a:pt x="145" y="1271"/>
                      </a:lnTo>
                      <a:lnTo>
                        <a:pt x="130" y="1276"/>
                      </a:lnTo>
                      <a:lnTo>
                        <a:pt x="120" y="1281"/>
                      </a:lnTo>
                      <a:lnTo>
                        <a:pt x="125" y="1296"/>
                      </a:lnTo>
                      <a:lnTo>
                        <a:pt x="120" y="1319"/>
                      </a:lnTo>
                      <a:lnTo>
                        <a:pt x="100" y="1331"/>
                      </a:lnTo>
                      <a:lnTo>
                        <a:pt x="88" y="1319"/>
                      </a:lnTo>
                      <a:lnTo>
                        <a:pt x="70" y="1331"/>
                      </a:lnTo>
                      <a:lnTo>
                        <a:pt x="50" y="1331"/>
                      </a:lnTo>
                      <a:lnTo>
                        <a:pt x="41" y="1319"/>
                      </a:lnTo>
                      <a:lnTo>
                        <a:pt x="50" y="1310"/>
                      </a:lnTo>
                      <a:lnTo>
                        <a:pt x="54" y="1285"/>
                      </a:lnTo>
                      <a:lnTo>
                        <a:pt x="36" y="1253"/>
                      </a:lnTo>
                      <a:lnTo>
                        <a:pt x="29" y="1235"/>
                      </a:lnTo>
                      <a:lnTo>
                        <a:pt x="34" y="1226"/>
                      </a:lnTo>
                      <a:lnTo>
                        <a:pt x="41" y="1226"/>
                      </a:lnTo>
                      <a:lnTo>
                        <a:pt x="45" y="1219"/>
                      </a:lnTo>
                      <a:lnTo>
                        <a:pt x="50" y="1210"/>
                      </a:lnTo>
                      <a:lnTo>
                        <a:pt x="54" y="1201"/>
                      </a:lnTo>
                      <a:lnTo>
                        <a:pt x="50" y="1194"/>
                      </a:lnTo>
                      <a:lnTo>
                        <a:pt x="41" y="1178"/>
                      </a:lnTo>
                      <a:lnTo>
                        <a:pt x="25" y="1153"/>
                      </a:lnTo>
                      <a:lnTo>
                        <a:pt x="29" y="1126"/>
                      </a:lnTo>
                      <a:lnTo>
                        <a:pt x="15" y="1108"/>
                      </a:lnTo>
                      <a:lnTo>
                        <a:pt x="4" y="1094"/>
                      </a:lnTo>
                      <a:lnTo>
                        <a:pt x="11" y="1074"/>
                      </a:lnTo>
                      <a:lnTo>
                        <a:pt x="20" y="1033"/>
                      </a:lnTo>
                      <a:lnTo>
                        <a:pt x="4" y="1013"/>
                      </a:lnTo>
                      <a:lnTo>
                        <a:pt x="0" y="990"/>
                      </a:lnTo>
                      <a:lnTo>
                        <a:pt x="0" y="978"/>
                      </a:lnTo>
                      <a:lnTo>
                        <a:pt x="9" y="953"/>
                      </a:lnTo>
                      <a:lnTo>
                        <a:pt x="20" y="958"/>
                      </a:lnTo>
                      <a:lnTo>
                        <a:pt x="34" y="924"/>
                      </a:lnTo>
                      <a:lnTo>
                        <a:pt x="34" y="888"/>
                      </a:lnTo>
                      <a:lnTo>
                        <a:pt x="36" y="874"/>
                      </a:lnTo>
                      <a:lnTo>
                        <a:pt x="54" y="863"/>
                      </a:lnTo>
                      <a:lnTo>
                        <a:pt x="79" y="844"/>
                      </a:lnTo>
                      <a:lnTo>
                        <a:pt x="79" y="824"/>
                      </a:lnTo>
                      <a:lnTo>
                        <a:pt x="75" y="763"/>
                      </a:lnTo>
                      <a:lnTo>
                        <a:pt x="66" y="754"/>
                      </a:lnTo>
                      <a:lnTo>
                        <a:pt x="66" y="738"/>
                      </a:lnTo>
                      <a:lnTo>
                        <a:pt x="88" y="729"/>
                      </a:lnTo>
                      <a:lnTo>
                        <a:pt x="95" y="722"/>
                      </a:lnTo>
                      <a:lnTo>
                        <a:pt x="84" y="697"/>
                      </a:lnTo>
                      <a:lnTo>
                        <a:pt x="66" y="672"/>
                      </a:lnTo>
                      <a:lnTo>
                        <a:pt x="70" y="642"/>
                      </a:lnTo>
                      <a:lnTo>
                        <a:pt x="75" y="622"/>
                      </a:lnTo>
                      <a:lnTo>
                        <a:pt x="91" y="583"/>
                      </a:lnTo>
                      <a:lnTo>
                        <a:pt x="91" y="567"/>
                      </a:lnTo>
                      <a:lnTo>
                        <a:pt x="91" y="533"/>
                      </a:lnTo>
                      <a:lnTo>
                        <a:pt x="104" y="506"/>
                      </a:lnTo>
                      <a:lnTo>
                        <a:pt x="125" y="488"/>
                      </a:lnTo>
                      <a:lnTo>
                        <a:pt x="145" y="476"/>
                      </a:lnTo>
                      <a:lnTo>
                        <a:pt x="166" y="481"/>
                      </a:lnTo>
                      <a:lnTo>
                        <a:pt x="187" y="488"/>
                      </a:lnTo>
                      <a:lnTo>
                        <a:pt x="196" y="458"/>
                      </a:lnTo>
                      <a:lnTo>
                        <a:pt x="187" y="433"/>
                      </a:lnTo>
                      <a:lnTo>
                        <a:pt x="177" y="417"/>
                      </a:lnTo>
                      <a:lnTo>
                        <a:pt x="175" y="406"/>
                      </a:lnTo>
                      <a:lnTo>
                        <a:pt x="177" y="392"/>
                      </a:lnTo>
                      <a:lnTo>
                        <a:pt x="191" y="388"/>
                      </a:lnTo>
                      <a:lnTo>
                        <a:pt x="196" y="361"/>
                      </a:lnTo>
                      <a:lnTo>
                        <a:pt x="205" y="336"/>
                      </a:lnTo>
                      <a:lnTo>
                        <a:pt x="207" y="315"/>
                      </a:lnTo>
                      <a:lnTo>
                        <a:pt x="207" y="293"/>
                      </a:lnTo>
                      <a:lnTo>
                        <a:pt x="221" y="274"/>
                      </a:lnTo>
                      <a:lnTo>
                        <a:pt x="246" y="256"/>
                      </a:lnTo>
                      <a:lnTo>
                        <a:pt x="262" y="252"/>
                      </a:lnTo>
                      <a:lnTo>
                        <a:pt x="262" y="231"/>
                      </a:lnTo>
                      <a:lnTo>
                        <a:pt x="271" y="218"/>
                      </a:lnTo>
                      <a:lnTo>
                        <a:pt x="287" y="199"/>
                      </a:lnTo>
                      <a:lnTo>
                        <a:pt x="305" y="186"/>
                      </a:lnTo>
                      <a:lnTo>
                        <a:pt x="296" y="149"/>
                      </a:lnTo>
                      <a:lnTo>
                        <a:pt x="328" y="115"/>
                      </a:lnTo>
                      <a:lnTo>
                        <a:pt x="335" y="102"/>
                      </a:lnTo>
                      <a:lnTo>
                        <a:pt x="358" y="97"/>
                      </a:lnTo>
                      <a:lnTo>
                        <a:pt x="374" y="77"/>
                      </a:lnTo>
                      <a:lnTo>
                        <a:pt x="374" y="65"/>
                      </a:lnTo>
                      <a:lnTo>
                        <a:pt x="387" y="49"/>
                      </a:lnTo>
                      <a:lnTo>
                        <a:pt x="415" y="47"/>
                      </a:lnTo>
                      <a:lnTo>
                        <a:pt x="447" y="47"/>
                      </a:lnTo>
                      <a:lnTo>
                        <a:pt x="472" y="24"/>
                      </a:lnTo>
                      <a:lnTo>
                        <a:pt x="467" y="0"/>
                      </a:lnTo>
                    </a:path>
                  </a:pathLst>
                </a:custGeom>
                <a:solidFill>
                  <a:srgbClr val="0070C0"/>
                </a:solidFill>
                <a:ln w="12700" cap="rnd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GB" dirty="0"/>
                </a:p>
              </p:txBody>
            </p:sp>
          </p:grpSp>
        </p:grpSp>
        <p:sp>
          <p:nvSpPr>
            <p:cNvPr id="117" name="Freeform 78"/>
            <p:cNvSpPr>
              <a:spLocks/>
            </p:cNvSpPr>
            <p:nvPr/>
          </p:nvSpPr>
          <p:spPr bwMode="auto">
            <a:xfrm>
              <a:off x="3763" y="2745"/>
              <a:ext cx="382" cy="177"/>
            </a:xfrm>
            <a:custGeom>
              <a:avLst/>
              <a:gdLst>
                <a:gd name="T0" fmla="*/ 0 w 401"/>
                <a:gd name="T1" fmla="*/ 73 h 201"/>
                <a:gd name="T2" fmla="*/ 19 w 401"/>
                <a:gd name="T3" fmla="*/ 58 h 201"/>
                <a:gd name="T4" fmla="*/ 33 w 401"/>
                <a:gd name="T5" fmla="*/ 42 h 201"/>
                <a:gd name="T6" fmla="*/ 48 w 401"/>
                <a:gd name="T7" fmla="*/ 26 h 201"/>
                <a:gd name="T8" fmla="*/ 66 w 401"/>
                <a:gd name="T9" fmla="*/ 5 h 201"/>
                <a:gd name="T10" fmla="*/ 78 w 401"/>
                <a:gd name="T11" fmla="*/ 6 h 201"/>
                <a:gd name="T12" fmla="*/ 101 w 401"/>
                <a:gd name="T13" fmla="*/ 8 h 201"/>
                <a:gd name="T14" fmla="*/ 116 w 401"/>
                <a:gd name="T15" fmla="*/ 4 h 201"/>
                <a:gd name="T16" fmla="*/ 153 w 401"/>
                <a:gd name="T17" fmla="*/ 22 h 201"/>
                <a:gd name="T18" fmla="*/ 163 w 401"/>
                <a:gd name="T19" fmla="*/ 17 h 201"/>
                <a:gd name="T20" fmla="*/ 191 w 401"/>
                <a:gd name="T21" fmla="*/ 29 h 201"/>
                <a:gd name="T22" fmla="*/ 212 w 401"/>
                <a:gd name="T23" fmla="*/ 40 h 201"/>
                <a:gd name="T24" fmla="*/ 234 w 401"/>
                <a:gd name="T25" fmla="*/ 35 h 201"/>
                <a:gd name="T26" fmla="*/ 278 w 401"/>
                <a:gd name="T27" fmla="*/ 41 h 201"/>
                <a:gd name="T28" fmla="*/ 299 w 401"/>
                <a:gd name="T29" fmla="*/ 43 h 201"/>
                <a:gd name="T30" fmla="*/ 316 w 401"/>
                <a:gd name="T31" fmla="*/ 48 h 201"/>
                <a:gd name="T32" fmla="*/ 331 w 401"/>
                <a:gd name="T33" fmla="*/ 51 h 201"/>
                <a:gd name="T34" fmla="*/ 314 w 401"/>
                <a:gd name="T35" fmla="*/ 65 h 201"/>
                <a:gd name="T36" fmla="*/ 301 w 401"/>
                <a:gd name="T37" fmla="*/ 77 h 201"/>
                <a:gd name="T38" fmla="*/ 294 w 401"/>
                <a:gd name="T39" fmla="*/ 91 h 201"/>
                <a:gd name="T40" fmla="*/ 271 w 401"/>
                <a:gd name="T41" fmla="*/ 85 h 201"/>
                <a:gd name="T42" fmla="*/ 262 w 401"/>
                <a:gd name="T43" fmla="*/ 79 h 201"/>
                <a:gd name="T44" fmla="*/ 239 w 401"/>
                <a:gd name="T45" fmla="*/ 80 h 201"/>
                <a:gd name="T46" fmla="*/ 219 w 401"/>
                <a:gd name="T47" fmla="*/ 88 h 201"/>
                <a:gd name="T48" fmla="*/ 205 w 401"/>
                <a:gd name="T49" fmla="*/ 95 h 201"/>
                <a:gd name="T50" fmla="*/ 182 w 401"/>
                <a:gd name="T51" fmla="*/ 106 h 201"/>
                <a:gd name="T52" fmla="*/ 161 w 401"/>
                <a:gd name="T53" fmla="*/ 103 h 201"/>
                <a:gd name="T54" fmla="*/ 144 w 401"/>
                <a:gd name="T55" fmla="*/ 103 h 201"/>
                <a:gd name="T56" fmla="*/ 129 w 401"/>
                <a:gd name="T57" fmla="*/ 107 h 201"/>
                <a:gd name="T58" fmla="*/ 113 w 401"/>
                <a:gd name="T59" fmla="*/ 113 h 201"/>
                <a:gd name="T60" fmla="*/ 99 w 401"/>
                <a:gd name="T61" fmla="*/ 116 h 201"/>
                <a:gd name="T62" fmla="*/ 77 w 401"/>
                <a:gd name="T63" fmla="*/ 121 h 201"/>
                <a:gd name="T64" fmla="*/ 53 w 401"/>
                <a:gd name="T65" fmla="*/ 118 h 201"/>
                <a:gd name="T66" fmla="*/ 23 w 401"/>
                <a:gd name="T67" fmla="*/ 108 h 201"/>
                <a:gd name="T68" fmla="*/ 9 w 401"/>
                <a:gd name="T69" fmla="*/ 94 h 201"/>
                <a:gd name="T70" fmla="*/ 0 w 401"/>
                <a:gd name="T71" fmla="*/ 73 h 2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01"/>
                <a:gd name="T109" fmla="*/ 0 h 201"/>
                <a:gd name="T110" fmla="*/ 401 w 401"/>
                <a:gd name="T111" fmla="*/ 201 h 201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01" h="201">
                  <a:moveTo>
                    <a:pt x="0" y="121"/>
                  </a:moveTo>
                  <a:cubicBezTo>
                    <a:pt x="8" y="116"/>
                    <a:pt x="17" y="104"/>
                    <a:pt x="23" y="96"/>
                  </a:cubicBezTo>
                  <a:cubicBezTo>
                    <a:pt x="25" y="88"/>
                    <a:pt x="35" y="76"/>
                    <a:pt x="41" y="69"/>
                  </a:cubicBezTo>
                  <a:cubicBezTo>
                    <a:pt x="43" y="59"/>
                    <a:pt x="51" y="48"/>
                    <a:pt x="59" y="42"/>
                  </a:cubicBezTo>
                  <a:cubicBezTo>
                    <a:pt x="66" y="31"/>
                    <a:pt x="72" y="20"/>
                    <a:pt x="80" y="9"/>
                  </a:cubicBezTo>
                  <a:cubicBezTo>
                    <a:pt x="82" y="0"/>
                    <a:pt x="88" y="9"/>
                    <a:pt x="95" y="10"/>
                  </a:cubicBezTo>
                  <a:cubicBezTo>
                    <a:pt x="105" y="15"/>
                    <a:pt x="111" y="13"/>
                    <a:pt x="123" y="12"/>
                  </a:cubicBezTo>
                  <a:cubicBezTo>
                    <a:pt x="129" y="10"/>
                    <a:pt x="135" y="9"/>
                    <a:pt x="141" y="7"/>
                  </a:cubicBezTo>
                  <a:cubicBezTo>
                    <a:pt x="167" y="11"/>
                    <a:pt x="167" y="26"/>
                    <a:pt x="186" y="36"/>
                  </a:cubicBezTo>
                  <a:cubicBezTo>
                    <a:pt x="190" y="30"/>
                    <a:pt x="192" y="31"/>
                    <a:pt x="198" y="28"/>
                  </a:cubicBezTo>
                  <a:cubicBezTo>
                    <a:pt x="211" y="33"/>
                    <a:pt x="219" y="46"/>
                    <a:pt x="233" y="49"/>
                  </a:cubicBezTo>
                  <a:cubicBezTo>
                    <a:pt x="242" y="54"/>
                    <a:pt x="250" y="60"/>
                    <a:pt x="258" y="66"/>
                  </a:cubicBezTo>
                  <a:cubicBezTo>
                    <a:pt x="276" y="63"/>
                    <a:pt x="271" y="63"/>
                    <a:pt x="284" y="58"/>
                  </a:cubicBezTo>
                  <a:cubicBezTo>
                    <a:pt x="312" y="60"/>
                    <a:pt x="317" y="63"/>
                    <a:pt x="338" y="67"/>
                  </a:cubicBezTo>
                  <a:cubicBezTo>
                    <a:pt x="346" y="71"/>
                    <a:pt x="355" y="72"/>
                    <a:pt x="363" y="73"/>
                  </a:cubicBezTo>
                  <a:cubicBezTo>
                    <a:pt x="369" y="76"/>
                    <a:pt x="376" y="78"/>
                    <a:pt x="383" y="79"/>
                  </a:cubicBezTo>
                  <a:cubicBezTo>
                    <a:pt x="389" y="82"/>
                    <a:pt x="395" y="84"/>
                    <a:pt x="401" y="85"/>
                  </a:cubicBezTo>
                  <a:cubicBezTo>
                    <a:pt x="396" y="97"/>
                    <a:pt x="392" y="102"/>
                    <a:pt x="381" y="108"/>
                  </a:cubicBezTo>
                  <a:cubicBezTo>
                    <a:pt x="376" y="115"/>
                    <a:pt x="370" y="120"/>
                    <a:pt x="366" y="129"/>
                  </a:cubicBezTo>
                  <a:cubicBezTo>
                    <a:pt x="364" y="139"/>
                    <a:pt x="369" y="149"/>
                    <a:pt x="357" y="151"/>
                  </a:cubicBezTo>
                  <a:cubicBezTo>
                    <a:pt x="338" y="150"/>
                    <a:pt x="343" y="143"/>
                    <a:pt x="330" y="141"/>
                  </a:cubicBezTo>
                  <a:cubicBezTo>
                    <a:pt x="325" y="137"/>
                    <a:pt x="325" y="133"/>
                    <a:pt x="318" y="132"/>
                  </a:cubicBezTo>
                  <a:cubicBezTo>
                    <a:pt x="309" y="128"/>
                    <a:pt x="299" y="131"/>
                    <a:pt x="290" y="133"/>
                  </a:cubicBezTo>
                  <a:cubicBezTo>
                    <a:pt x="281" y="137"/>
                    <a:pt x="274" y="138"/>
                    <a:pt x="266" y="145"/>
                  </a:cubicBezTo>
                  <a:cubicBezTo>
                    <a:pt x="260" y="151"/>
                    <a:pt x="257" y="156"/>
                    <a:pt x="249" y="159"/>
                  </a:cubicBezTo>
                  <a:cubicBezTo>
                    <a:pt x="243" y="168"/>
                    <a:pt x="232" y="173"/>
                    <a:pt x="222" y="175"/>
                  </a:cubicBezTo>
                  <a:cubicBezTo>
                    <a:pt x="213" y="180"/>
                    <a:pt x="204" y="173"/>
                    <a:pt x="195" y="171"/>
                  </a:cubicBezTo>
                  <a:cubicBezTo>
                    <a:pt x="188" y="165"/>
                    <a:pt x="182" y="170"/>
                    <a:pt x="174" y="172"/>
                  </a:cubicBezTo>
                  <a:cubicBezTo>
                    <a:pt x="168" y="175"/>
                    <a:pt x="162" y="177"/>
                    <a:pt x="156" y="178"/>
                  </a:cubicBezTo>
                  <a:cubicBezTo>
                    <a:pt x="151" y="182"/>
                    <a:pt x="144" y="186"/>
                    <a:pt x="138" y="187"/>
                  </a:cubicBezTo>
                  <a:cubicBezTo>
                    <a:pt x="132" y="190"/>
                    <a:pt x="126" y="192"/>
                    <a:pt x="120" y="193"/>
                  </a:cubicBezTo>
                  <a:cubicBezTo>
                    <a:pt x="112" y="197"/>
                    <a:pt x="102" y="199"/>
                    <a:pt x="93" y="201"/>
                  </a:cubicBezTo>
                  <a:cubicBezTo>
                    <a:pt x="69" y="198"/>
                    <a:pt x="78" y="200"/>
                    <a:pt x="65" y="196"/>
                  </a:cubicBezTo>
                  <a:cubicBezTo>
                    <a:pt x="34" y="200"/>
                    <a:pt x="47" y="193"/>
                    <a:pt x="27" y="181"/>
                  </a:cubicBezTo>
                  <a:cubicBezTo>
                    <a:pt x="21" y="173"/>
                    <a:pt x="15" y="164"/>
                    <a:pt x="9" y="156"/>
                  </a:cubicBezTo>
                  <a:cubicBezTo>
                    <a:pt x="7" y="145"/>
                    <a:pt x="6" y="130"/>
                    <a:pt x="0" y="121"/>
                  </a:cubicBezTo>
                  <a:close/>
                </a:path>
              </a:pathLst>
            </a:custGeom>
            <a:solidFill>
              <a:srgbClr val="007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anchor="ctr"/>
            <a:lstStyle/>
            <a:p>
              <a:pPr>
                <a:defRPr/>
              </a:pPr>
              <a:endParaRPr lang="en-GB" dirty="0"/>
            </a:p>
          </p:txBody>
        </p:sp>
        <p:sp>
          <p:nvSpPr>
            <p:cNvPr id="118" name="Oval 83"/>
            <p:cNvSpPr>
              <a:spLocks noChangeArrowheads="1"/>
            </p:cNvSpPr>
            <p:nvPr/>
          </p:nvSpPr>
          <p:spPr bwMode="auto">
            <a:xfrm>
              <a:off x="2554" y="2593"/>
              <a:ext cx="85" cy="40"/>
            </a:xfrm>
            <a:prstGeom prst="ellipse">
              <a:avLst/>
            </a:prstGeom>
            <a:solidFill>
              <a:srgbClr val="0070C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161" name="Rechteckige Legende 160"/>
          <p:cNvSpPr/>
          <p:nvPr/>
        </p:nvSpPr>
        <p:spPr>
          <a:xfrm>
            <a:off x="4063701" y="1840484"/>
            <a:ext cx="675332" cy="423400"/>
          </a:xfrm>
          <a:prstGeom prst="wedgeRectCallout">
            <a:avLst>
              <a:gd name="adj1" fmla="val 55909"/>
              <a:gd name="adj2" fmla="val 94163"/>
            </a:avLst>
          </a:prstGeom>
          <a:solidFill>
            <a:srgbClr val="3399FF">
              <a:alpha val="88000"/>
            </a:srgbClr>
          </a:solidFill>
          <a:ln w="635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r>
              <a:rPr lang="de-DE" dirty="0"/>
              <a:t>11</a:t>
            </a:r>
          </a:p>
        </p:txBody>
      </p:sp>
      <p:pic>
        <p:nvPicPr>
          <p:cNvPr id="162" name="Picture 4" descr="C:\Dokumente und Einstellungen\graf\Desktop\flagge-deutsch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0881" y="1876484"/>
            <a:ext cx="560972" cy="349305"/>
          </a:xfrm>
          <a:prstGeom prst="rect">
            <a:avLst/>
          </a:prstGeom>
          <a:ln>
            <a:noFill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163" name="Ellipse 162"/>
          <p:cNvSpPr/>
          <p:nvPr/>
        </p:nvSpPr>
        <p:spPr>
          <a:xfrm>
            <a:off x="4740478" y="2421876"/>
            <a:ext cx="70563" cy="70567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de-DE" dirty="0"/>
          </a:p>
        </p:txBody>
      </p:sp>
      <p:sp>
        <p:nvSpPr>
          <p:cNvPr id="165" name="Rechteck 164"/>
          <p:cNvSpPr/>
          <p:nvPr/>
        </p:nvSpPr>
        <p:spPr>
          <a:xfrm>
            <a:off x="4842075" y="1840485"/>
            <a:ext cx="1260397" cy="436387"/>
          </a:xfrm>
          <a:prstGeom prst="rect">
            <a:avLst/>
          </a:prstGeom>
          <a:solidFill>
            <a:srgbClr val="3399FF">
              <a:alpha val="72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de-DE"/>
          </a:p>
        </p:txBody>
      </p:sp>
      <p:sp>
        <p:nvSpPr>
          <p:cNvPr id="166" name="Textfeld 165"/>
          <p:cNvSpPr txBox="1"/>
          <p:nvPr/>
        </p:nvSpPr>
        <p:spPr>
          <a:xfrm>
            <a:off x="4821285" y="1894484"/>
            <a:ext cx="1355851" cy="336708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Suisseprint</a:t>
            </a:r>
            <a:r>
              <a:rPr lang="de-DE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Konstanz, Deutschland</a:t>
            </a:r>
            <a:endParaRPr lang="de-DE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hteckige Legende 166"/>
          <p:cNvSpPr/>
          <p:nvPr/>
        </p:nvSpPr>
        <p:spPr>
          <a:xfrm>
            <a:off x="4135709" y="2949304"/>
            <a:ext cx="675332" cy="423400"/>
          </a:xfrm>
          <a:prstGeom prst="wedgeRectCallout">
            <a:avLst>
              <a:gd name="adj1" fmla="val 23948"/>
              <a:gd name="adj2" fmla="val -155023"/>
            </a:avLst>
          </a:prstGeom>
          <a:solidFill>
            <a:srgbClr val="3399FF">
              <a:alpha val="88000"/>
            </a:srgbClr>
          </a:solidFill>
          <a:ln w="6350">
            <a:solidFill>
              <a:schemeClr val="bg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de-DE" dirty="0"/>
          </a:p>
        </p:txBody>
      </p:sp>
      <p:sp>
        <p:nvSpPr>
          <p:cNvPr id="169" name="Ellipse 168"/>
          <p:cNvSpPr/>
          <p:nvPr/>
        </p:nvSpPr>
        <p:spPr>
          <a:xfrm>
            <a:off x="4595855" y="2478781"/>
            <a:ext cx="70563" cy="70567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de-DE" dirty="0"/>
          </a:p>
        </p:txBody>
      </p:sp>
      <p:sp>
        <p:nvSpPr>
          <p:cNvPr id="170" name="Rechteck 169"/>
          <p:cNvSpPr/>
          <p:nvPr/>
        </p:nvSpPr>
        <p:spPr>
          <a:xfrm>
            <a:off x="4914084" y="2949305"/>
            <a:ext cx="1188362" cy="436387"/>
          </a:xfrm>
          <a:prstGeom prst="rect">
            <a:avLst/>
          </a:prstGeom>
          <a:solidFill>
            <a:srgbClr val="3399FF">
              <a:alpha val="72000"/>
            </a:srgbClr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rtlCol="0" anchor="ctr"/>
          <a:lstStyle/>
          <a:p>
            <a:pPr algn="ctr"/>
            <a:endParaRPr lang="de-DE"/>
          </a:p>
        </p:txBody>
      </p:sp>
      <p:sp>
        <p:nvSpPr>
          <p:cNvPr id="171" name="Textfeld 170"/>
          <p:cNvSpPr txBox="1"/>
          <p:nvPr/>
        </p:nvSpPr>
        <p:spPr>
          <a:xfrm>
            <a:off x="4893294" y="2924944"/>
            <a:ext cx="1252586" cy="459819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de-DE" sz="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Suisseprint</a:t>
            </a:r>
            <a:endParaRPr lang="de-DE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Schindeleggi-Kanton, Schweiz</a:t>
            </a:r>
            <a:endParaRPr lang="de-DE" sz="7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blog.random-coil.de/wp-content/uploads/Flagge-Schweiz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000" y="2970000"/>
            <a:ext cx="643726" cy="385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3175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0" name="Textfeld 129">
            <a:extLst>
              <a:ext uri="{FF2B5EF4-FFF2-40B4-BE49-F238E27FC236}">
                <a16:creationId xmlns:a16="http://schemas.microsoft.com/office/drawing/2014/main" id="{97FD4826-D0D9-4405-BC5D-3AB35D1FA3C4}"/>
              </a:ext>
            </a:extLst>
          </p:cNvPr>
          <p:cNvSpPr txBox="1"/>
          <p:nvPr/>
        </p:nvSpPr>
        <p:spPr>
          <a:xfrm>
            <a:off x="7940049" y="826753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qualitätsbewusstes sparen</a:t>
            </a:r>
          </a:p>
        </p:txBody>
      </p:sp>
    </p:spTree>
    <p:extLst>
      <p:ext uri="{BB962C8B-B14F-4D97-AF65-F5344CB8AC3E}">
        <p14:creationId xmlns:p14="http://schemas.microsoft.com/office/powerpoint/2010/main" val="1133809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4012869"/>
            <a:ext cx="9906000" cy="22604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416496" y="4328517"/>
            <a:ext cx="9937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Unsere Stärke sind unsere erstklassigen Tonerprodukte im Laserdruckerbereich.</a:t>
            </a:r>
          </a:p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Mit suisseprint.eu sind Sie rechtlich und qualitativ immer                                   auf der „sicheren Seite“</a:t>
            </a:r>
          </a:p>
        </p:txBody>
      </p:sp>
      <p:sp>
        <p:nvSpPr>
          <p:cNvPr id="54" name="Textfeld 53"/>
          <p:cNvSpPr txBox="1"/>
          <p:nvPr/>
        </p:nvSpPr>
        <p:spPr>
          <a:xfrm>
            <a:off x="7179653" y="3438189"/>
            <a:ext cx="1635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End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Line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Testing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792047" y="3440033"/>
            <a:ext cx="21649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OPC Beschichtungsmessung</a:t>
            </a:r>
          </a:p>
        </p:txBody>
      </p:sp>
      <p:sp>
        <p:nvSpPr>
          <p:cNvPr id="72" name="Textfeld 71"/>
          <p:cNvSpPr txBox="1"/>
          <p:nvPr/>
        </p:nvSpPr>
        <p:spPr>
          <a:xfrm>
            <a:off x="4376083" y="3440032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 Line </a:t>
            </a:r>
            <a:r>
              <a:rPr lang="de-DE" sz="1200" dirty="0" err="1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Testing</a:t>
            </a:r>
            <a:endParaRPr lang="de-DE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13" descr="IMG_21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4030" y="1710217"/>
            <a:ext cx="2232249" cy="1653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9" name="Picture 8" descr="IMG_1508"/>
          <p:cNvPicPr>
            <a:picLocks noChangeArrowheads="1"/>
          </p:cNvPicPr>
          <p:nvPr/>
        </p:nvPicPr>
        <p:blipFill>
          <a:blip r:embed="rId3" cstate="print"/>
          <a:srcRect l="10112" r="4494"/>
          <a:stretch>
            <a:fillRect/>
          </a:stretch>
        </p:blipFill>
        <p:spPr bwMode="auto">
          <a:xfrm>
            <a:off x="758545" y="1716659"/>
            <a:ext cx="2232000" cy="165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0" name="Picture 8" descr="_DSC0276"/>
          <p:cNvPicPr>
            <a:picLocks noChangeArrowheads="1"/>
          </p:cNvPicPr>
          <p:nvPr/>
        </p:nvPicPr>
        <p:blipFill>
          <a:blip r:embed="rId4" cstate="print">
            <a:lum contrast="6000"/>
          </a:blip>
          <a:srcRect t="4164" r="17351" b="11566"/>
          <a:stretch>
            <a:fillRect/>
          </a:stretch>
        </p:blipFill>
        <p:spPr bwMode="auto">
          <a:xfrm>
            <a:off x="3801120" y="1716659"/>
            <a:ext cx="2232000" cy="165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34" name="Picture 2" descr="C:\Dokumente und Einstellungen\graf\Desktop\Suisseprint_cmy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94" y="637484"/>
            <a:ext cx="1734477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691D2470-EB1B-4294-B050-41E1D72DDCEB}"/>
              </a:ext>
            </a:extLst>
          </p:cNvPr>
          <p:cNvSpPr txBox="1"/>
          <p:nvPr/>
        </p:nvSpPr>
        <p:spPr>
          <a:xfrm>
            <a:off x="7761312" y="838783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qualitätsbewusstes sparen</a:t>
            </a:r>
          </a:p>
        </p:txBody>
      </p:sp>
    </p:spTree>
    <p:extLst>
      <p:ext uri="{BB962C8B-B14F-4D97-AF65-F5344CB8AC3E}">
        <p14:creationId xmlns:p14="http://schemas.microsoft.com/office/powerpoint/2010/main" val="21593398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4012869"/>
            <a:ext cx="9906000" cy="22604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668529" y="4140000"/>
            <a:ext cx="882097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Unsere Verbrauchsmaterialien erheben den Anspruch </a:t>
            </a:r>
            <a:b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mindestens genau so gut zu sein wie das Original </a:t>
            </a:r>
            <a:b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nur bei weitem günstiger!</a:t>
            </a:r>
          </a:p>
          <a:p>
            <a:endParaRPr lang="de-DE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 falls gewünscht, firmenorientiert für den Nutzer, bieten wir Ihnen                    technische Unterstützung.</a:t>
            </a:r>
          </a:p>
          <a:p>
            <a:endParaRPr lang="de-DE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Ihr Vorteil: Sie bleiben flexibel und müssen sich nicht langfristig vertraglich binden.</a:t>
            </a:r>
          </a:p>
        </p:txBody>
      </p:sp>
      <p:pic>
        <p:nvPicPr>
          <p:cNvPr id="21" name="Picture 1" descr="\\Tig-ftp2k8\TIG_FTP\FTP_ROOT_F\TIG\SALES\Turbon\Presentations\a_Turbon Green Product Training\8a (Custom).JPG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 contrast="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74308" y="1281672"/>
            <a:ext cx="3672000" cy="2337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23" name="รูปภาพ 17" descr="DSC_0109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3000" contrast="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8544" y="1268760"/>
            <a:ext cx="3672408" cy="2337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4" name="Textfeld 23"/>
          <p:cNvSpPr txBox="1"/>
          <p:nvPr/>
        </p:nvSpPr>
        <p:spPr>
          <a:xfrm>
            <a:off x="6702852" y="3629759"/>
            <a:ext cx="8424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Reinraum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216696" y="3643659"/>
            <a:ext cx="12040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Drucktests</a:t>
            </a:r>
          </a:p>
        </p:txBody>
      </p:sp>
      <p:pic>
        <p:nvPicPr>
          <p:cNvPr id="43" name="Picture 2" descr="C:\Dokumente und Einstellungen\graf\Desktop\Suisseprint_cmy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352" y="670847"/>
            <a:ext cx="1579825" cy="22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481CEC9-1B6C-4095-902B-198FB8CCE023}"/>
              </a:ext>
            </a:extLst>
          </p:cNvPr>
          <p:cNvSpPr txBox="1"/>
          <p:nvPr/>
        </p:nvSpPr>
        <p:spPr>
          <a:xfrm>
            <a:off x="7833320" y="859285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de-DE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qualitätsbewusstes sparen</a:t>
            </a:r>
          </a:p>
        </p:txBody>
      </p:sp>
    </p:spTree>
    <p:extLst>
      <p:ext uri="{BB962C8B-B14F-4D97-AF65-F5344CB8AC3E}">
        <p14:creationId xmlns:p14="http://schemas.microsoft.com/office/powerpoint/2010/main" val="340580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" t="1150" r="770" b="34403"/>
          <a:stretch/>
        </p:blipFill>
        <p:spPr>
          <a:xfrm>
            <a:off x="84241" y="0"/>
            <a:ext cx="9906000" cy="4185081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0" y="4012869"/>
            <a:ext cx="9906000" cy="22604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758545" y="4221088"/>
            <a:ext cx="855739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Selbstverständlich sind wir auch „</a:t>
            </a:r>
            <a:r>
              <a:rPr lang="de-DE" sz="2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Vollsortimentler</a:t>
            </a:r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“!</a:t>
            </a:r>
          </a:p>
          <a:p>
            <a:endParaRPr lang="de-DE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Sollten wir gemeinsam mit unserem Partner nicht in der Lage sein ein zufriedenstellendes Verbrauchsmaterial anzubieten, können wir jederzeit auch OEM-Verbrauchsmaterialien zur Verfügung stellen.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758545" y="1120676"/>
            <a:ext cx="8378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1.300 Produkte </a:t>
            </a:r>
          </a:p>
          <a:p>
            <a:r>
              <a:rPr lang="de-DE" sz="72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 Sortiment ! *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776536" y="6423139"/>
            <a:ext cx="19439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* wird kontinuierlich erweitert.</a:t>
            </a:r>
          </a:p>
        </p:txBody>
      </p:sp>
      <p:pic>
        <p:nvPicPr>
          <p:cNvPr id="2052" name="Picture 4" descr="C:\Dokumente und Einstellungen\graf\Desktop\Unbenannt - 2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224" y="638088"/>
            <a:ext cx="1763205" cy="24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241C5FF-F569-4ED0-BD9F-08B0475D8F41}"/>
              </a:ext>
            </a:extLst>
          </p:cNvPr>
          <p:cNvSpPr txBox="1"/>
          <p:nvPr/>
        </p:nvSpPr>
        <p:spPr>
          <a:xfrm>
            <a:off x="7761312" y="856451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qualitätsbewusstes sparen</a:t>
            </a:r>
          </a:p>
        </p:txBody>
      </p:sp>
    </p:spTree>
    <p:extLst>
      <p:ext uri="{BB962C8B-B14F-4D97-AF65-F5344CB8AC3E}">
        <p14:creationId xmlns:p14="http://schemas.microsoft.com/office/powerpoint/2010/main" val="3690966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2276872"/>
            <a:ext cx="9906000" cy="39964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464206" y="2665943"/>
            <a:ext cx="90252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Kosten-Nutzen-Analyse der Druckerlandschaft bezüglich Standort und Ausnutzung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Qualifizierte Beratung über Neuanschaffungen gesamter Druckerlandschaften oder zur Ergänzung der bestehenden.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Individuelles Angebot mit Preisgarantie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Kostenstellenbelieferung auch im Ausland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Kostenfreier technischer Support im Störfall Deutschlandweit und in der Schweiz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Liefergarantie innerhalb 48 Stunden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Keinerlei vertragliche Bindung bezüglich Laufzeit und Menge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488504" y="403210"/>
            <a:ext cx="511256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Unsere Leistungen</a:t>
            </a:r>
          </a:p>
          <a:p>
            <a:endParaRPr lang="de-DE" sz="5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Gerne erarbeiten wir mit Ihnen zusammen </a:t>
            </a:r>
          </a:p>
          <a:p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ein Druckkonzept – </a:t>
            </a:r>
            <a:br>
              <a:rPr lang="de-DE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de-DE" sz="16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individuell auf Ihre Firma zugeschnitten. </a:t>
            </a:r>
            <a:endParaRPr lang="de-DE" sz="24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9" descr="IMG_153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16" y="279458"/>
            <a:ext cx="2251038" cy="1709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pic>
        <p:nvPicPr>
          <p:cNvPr id="24" name="Picture 10" descr="MVC-063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9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681192" y="911625"/>
            <a:ext cx="1436287" cy="1077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pic>
        <p:nvPicPr>
          <p:cNvPr id="25" name="Picture 11" descr="MVC-009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61312" y="1314169"/>
            <a:ext cx="899561" cy="6746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/>
        </p:spPr>
      </p:pic>
      <p:pic>
        <p:nvPicPr>
          <p:cNvPr id="42" name="Picture 2" descr="C:\Dokumente und Einstellungen\graf\Desktop\Suisseprint_cmy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1351" y="641809"/>
            <a:ext cx="1521758" cy="216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3E6EE22E-372D-43BE-BB93-1104F02DA370}"/>
              </a:ext>
            </a:extLst>
          </p:cNvPr>
          <p:cNvSpPr txBox="1"/>
          <p:nvPr/>
        </p:nvSpPr>
        <p:spPr>
          <a:xfrm>
            <a:off x="8049344" y="865302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qualitätsbewusstes sparen</a:t>
            </a:r>
          </a:p>
        </p:txBody>
      </p:sp>
    </p:spTree>
    <p:extLst>
      <p:ext uri="{BB962C8B-B14F-4D97-AF65-F5344CB8AC3E}">
        <p14:creationId xmlns:p14="http://schemas.microsoft.com/office/powerpoint/2010/main" val="227489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hteck 42"/>
          <p:cNvSpPr/>
          <p:nvPr/>
        </p:nvSpPr>
        <p:spPr>
          <a:xfrm rot="10800000">
            <a:off x="0" y="2924944"/>
            <a:ext cx="9906000" cy="108792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0" y="4012869"/>
            <a:ext cx="9906000" cy="226046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776536" y="4481825"/>
            <a:ext cx="83221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 garantieren die Einhaltung sämtlicher EU-Richtlinien und sind über unseren Partner im Besitz namhafter und weltweit anerkannter Qualitätszertifikate</a:t>
            </a:r>
          </a:p>
        </p:txBody>
      </p:sp>
      <p:pic>
        <p:nvPicPr>
          <p:cNvPr id="21" name="Picture 3" descr="K:\Aufmachungen\Turbon\ISO Logos NEU\Apps\ISO90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2856026"/>
            <a:ext cx="755127" cy="756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K:\Aufmachungen\Turbon\ISO Logos NEU\Apps\STMC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888" y="2844128"/>
            <a:ext cx="755127" cy="7678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K:\Aufmachungen\Turbon\ISO Logos NEU\Apps\Nordic Swa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752" y="2856026"/>
            <a:ext cx="756000" cy="756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:\Aufmachungen\Turbon\ISO Logos NEU\Apps\ISO14001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12" y="2856025"/>
            <a:ext cx="756000" cy="7560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K:\Aufmachungen\Turbon\ISO Logos NEU\Apps\Sede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369" y="2844129"/>
            <a:ext cx="755127" cy="7678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K:\Aufmachungen\Turbon\ISO Logos NEU\Apps\DIN3387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648" y="2844129"/>
            <a:ext cx="755720" cy="7678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K:\Aufmachungen\Turbon\ISO Logos NEU\Apps\ISO19798_2471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113" y="2844128"/>
            <a:ext cx="755127" cy="767897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feld 26"/>
          <p:cNvSpPr txBox="1"/>
          <p:nvPr/>
        </p:nvSpPr>
        <p:spPr>
          <a:xfrm>
            <a:off x="848543" y="759914"/>
            <a:ext cx="626884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Mission erfüllt !</a:t>
            </a:r>
          </a:p>
          <a:p>
            <a:r>
              <a:rPr lang="de-DE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Aktuelle Qualität - und - Umweltstandards</a:t>
            </a:r>
          </a:p>
        </p:txBody>
      </p:sp>
      <p:pic>
        <p:nvPicPr>
          <p:cNvPr id="2050" name="Picture 2" descr="K:\Aufmachungen\Turbon\ISO Logos NEU\Apps\ISO19752.png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024" y="2844128"/>
            <a:ext cx="756000" cy="766800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Dokumente und Einstellungen\graf\Desktop\Suisseprint_cmy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669" y="664478"/>
            <a:ext cx="1508345" cy="21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12A5B9F6-3211-418E-B5F7-C11B7B008A08}"/>
              </a:ext>
            </a:extLst>
          </p:cNvPr>
          <p:cNvSpPr txBox="1"/>
          <p:nvPr/>
        </p:nvSpPr>
        <p:spPr>
          <a:xfrm>
            <a:off x="8049344" y="878598"/>
            <a:ext cx="2304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qualitätsbewusstes sparen</a:t>
            </a:r>
          </a:p>
        </p:txBody>
      </p:sp>
    </p:spTree>
    <p:extLst>
      <p:ext uri="{BB962C8B-B14F-4D97-AF65-F5344CB8AC3E}">
        <p14:creationId xmlns:p14="http://schemas.microsoft.com/office/powerpoint/2010/main" val="2449524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4437112"/>
            <a:ext cx="9906000" cy="1836224"/>
          </a:xfrm>
          <a:prstGeom prst="rect">
            <a:avLst/>
          </a:prstGeom>
          <a:solidFill>
            <a:srgbClr val="62C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Textfeld 45"/>
          <p:cNvSpPr txBox="1"/>
          <p:nvPr/>
        </p:nvSpPr>
        <p:spPr>
          <a:xfrm>
            <a:off x="1111865" y="4837463"/>
            <a:ext cx="8199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Zero </a:t>
            </a:r>
            <a:r>
              <a:rPr lang="de-DE" sz="24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Waste</a:t>
            </a:r>
            <a:r>
              <a:rPr lang="de-DE" sz="2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Initiative – Abfallvermeidung &amp; Umweltschutz</a:t>
            </a:r>
          </a:p>
          <a:p>
            <a:endParaRPr lang="de-DE" sz="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de-DE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Fast 97% von Kartuschen-Komponenten können wiederverwendet werden.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848543" y="548680"/>
            <a:ext cx="626884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Umweltmanagement</a:t>
            </a:r>
          </a:p>
          <a:p>
            <a:r>
              <a:rPr lang="de-DE" sz="17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Toner Kartuschen sind grüne Produkte !</a:t>
            </a:r>
          </a:p>
        </p:txBody>
      </p:sp>
      <p:pic>
        <p:nvPicPr>
          <p:cNvPr id="23" name="Picture 10" descr="K:\Präsentationen\Made by Graf\Turbon\Turbon_TonerCartridge_Training_GB\Materials\recycle-illustration-for-we (Medium).png"/>
          <p:cNvPicPr>
            <a:picLocks noChangeAspect="1" noChangeArrowheads="1"/>
          </p:cNvPicPr>
          <p:nvPr/>
        </p:nvPicPr>
        <p:blipFill>
          <a:blip r:embed="rId2" cstate="print"/>
          <a:srcRect l="8065" t="3226" r="6451" b="16129"/>
          <a:stretch>
            <a:fillRect/>
          </a:stretch>
        </p:blipFill>
        <p:spPr bwMode="auto">
          <a:xfrm>
            <a:off x="948732" y="1988840"/>
            <a:ext cx="2366184" cy="2232248"/>
          </a:xfrm>
          <a:prstGeom prst="rect">
            <a:avLst/>
          </a:prstGeom>
          <a:noFill/>
          <a:effectLst/>
        </p:spPr>
      </p:pic>
      <p:pic>
        <p:nvPicPr>
          <p:cNvPr id="24" name="Grafik 23" descr="Unbenannt - 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9814" y="1988840"/>
            <a:ext cx="5247578" cy="2052992"/>
          </a:xfrm>
          <a:prstGeom prst="roundRect">
            <a:avLst/>
          </a:prstGeom>
        </p:spPr>
      </p:pic>
      <p:sp>
        <p:nvSpPr>
          <p:cNvPr id="25" name="Abgerundetes Rechteck 24"/>
          <p:cNvSpPr/>
          <p:nvPr/>
        </p:nvSpPr>
        <p:spPr>
          <a:xfrm>
            <a:off x="3730823" y="1989180"/>
            <a:ext cx="5254625" cy="2052637"/>
          </a:xfrm>
          <a:prstGeom prst="roundRect">
            <a:avLst/>
          </a:prstGeom>
          <a:noFill/>
          <a:ln w="76200">
            <a:solidFill>
              <a:srgbClr val="4BD0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4" rIns="68406" bIns="342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pic>
        <p:nvPicPr>
          <p:cNvPr id="26" name="Picture 20" descr="steel waste"/>
          <p:cNvPicPr>
            <a:picLocks noChangeArrowheads="1"/>
          </p:cNvPicPr>
          <p:nvPr/>
        </p:nvPicPr>
        <p:blipFill>
          <a:blip r:embed="rId4" cstate="print"/>
          <a:srcRect b="20512"/>
          <a:stretch>
            <a:fillRect/>
          </a:stretch>
        </p:blipFill>
        <p:spPr bwMode="auto">
          <a:xfrm>
            <a:off x="6872485" y="3327442"/>
            <a:ext cx="766763" cy="5635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7" name="Picture 30" descr="plastic granules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2785" y="3327442"/>
            <a:ext cx="765175" cy="5635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28" name="Picture 27" descr="Egg_Tray-1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7198" y="3327442"/>
            <a:ext cx="766762" cy="5635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29" name="Pfeil nach unten 28"/>
          <p:cNvSpPr/>
          <p:nvPr/>
        </p:nvSpPr>
        <p:spPr>
          <a:xfrm>
            <a:off x="4293100" y="2884141"/>
            <a:ext cx="561300" cy="300437"/>
          </a:xfrm>
          <a:prstGeom prst="downArrow">
            <a:avLst/>
          </a:prstGeom>
          <a:solidFill>
            <a:srgbClr val="00B0F0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4" rIns="68406" bIns="342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0" name="Pfeil nach unten 29"/>
          <p:cNvSpPr/>
          <p:nvPr/>
        </p:nvSpPr>
        <p:spPr>
          <a:xfrm>
            <a:off x="5211590" y="2884141"/>
            <a:ext cx="561300" cy="300437"/>
          </a:xfrm>
          <a:prstGeom prst="downArrow">
            <a:avLst/>
          </a:prstGeom>
          <a:solidFill>
            <a:srgbClr val="00B0F0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4" rIns="68406" bIns="342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1" name="Pfeil nach unten 30"/>
          <p:cNvSpPr/>
          <p:nvPr/>
        </p:nvSpPr>
        <p:spPr>
          <a:xfrm>
            <a:off x="6079052" y="2880636"/>
            <a:ext cx="561300" cy="300437"/>
          </a:xfrm>
          <a:prstGeom prst="downArrow">
            <a:avLst/>
          </a:prstGeom>
          <a:solidFill>
            <a:srgbClr val="00B0F0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4" rIns="68406" bIns="342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2" name="Pfeil nach unten 31"/>
          <p:cNvSpPr/>
          <p:nvPr/>
        </p:nvSpPr>
        <p:spPr>
          <a:xfrm>
            <a:off x="7865000" y="2880636"/>
            <a:ext cx="561300" cy="300437"/>
          </a:xfrm>
          <a:prstGeom prst="downArrow">
            <a:avLst/>
          </a:prstGeom>
          <a:solidFill>
            <a:srgbClr val="00B0F0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4" rIns="68406" bIns="342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3" name="Pfeil nach unten 32"/>
          <p:cNvSpPr/>
          <p:nvPr/>
        </p:nvSpPr>
        <p:spPr>
          <a:xfrm>
            <a:off x="6997539" y="2880636"/>
            <a:ext cx="561300" cy="300437"/>
          </a:xfrm>
          <a:prstGeom prst="downArrow">
            <a:avLst/>
          </a:prstGeom>
          <a:solidFill>
            <a:srgbClr val="00B0F0"/>
          </a:solidFill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06" tIns="34204" rIns="68406" bIns="3420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/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gray">
          <a:xfrm>
            <a:off x="4137571" y="2041567"/>
            <a:ext cx="790228" cy="2537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68406" tIns="34204" rIns="68406" bIns="34204">
            <a:spAutoFit/>
          </a:bodyPr>
          <a:lstStyle/>
          <a:p>
            <a:pPr algn="ctr"/>
            <a:r>
              <a:rPr lang="en-US" sz="1200" b="1" dirty="0" err="1">
                <a:latin typeface="Calibri" pitchFamily="34" charset="0"/>
              </a:rPr>
              <a:t>Kunststoff</a:t>
            </a:r>
            <a:endParaRPr lang="en-US" sz="1200" b="1" dirty="0">
              <a:latin typeface="Calibri" pitchFamily="34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gray">
          <a:xfrm>
            <a:off x="5059560" y="2041567"/>
            <a:ext cx="935038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8406" tIns="34204" rIns="68406" bIns="34204"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Aluminium</a:t>
            </a:r>
          </a:p>
        </p:txBody>
      </p:sp>
      <p:sp>
        <p:nvSpPr>
          <p:cNvPr id="36" name="Rectangle 16"/>
          <p:cNvSpPr>
            <a:spLocks noChangeArrowheads="1"/>
          </p:cNvSpPr>
          <p:nvPr/>
        </p:nvSpPr>
        <p:spPr bwMode="gray">
          <a:xfrm>
            <a:off x="6159698" y="2041567"/>
            <a:ext cx="504825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8406" tIns="34204" rIns="68406" bIns="34204">
            <a:spAutoFit/>
          </a:bodyPr>
          <a:lstStyle/>
          <a:p>
            <a:pPr algn="ctr"/>
            <a:r>
              <a:rPr lang="en-US" sz="1200" b="1" dirty="0">
                <a:latin typeface="Calibri" pitchFamily="34" charset="0"/>
              </a:rPr>
              <a:t>Stahl</a:t>
            </a:r>
          </a:p>
        </p:txBody>
      </p:sp>
      <p:sp>
        <p:nvSpPr>
          <p:cNvPr id="37" name="Rectangle 16"/>
          <p:cNvSpPr>
            <a:spLocks noChangeArrowheads="1"/>
          </p:cNvSpPr>
          <p:nvPr/>
        </p:nvSpPr>
        <p:spPr bwMode="gray">
          <a:xfrm>
            <a:off x="6982023" y="2041567"/>
            <a:ext cx="684212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8406" tIns="34204" rIns="68406" bIns="34204"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Toner</a:t>
            </a: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gray">
          <a:xfrm>
            <a:off x="7712273" y="2041567"/>
            <a:ext cx="908050" cy="254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68406" tIns="34204" rIns="68406" bIns="34204">
            <a:spAutoFit/>
          </a:bodyPr>
          <a:lstStyle/>
          <a:p>
            <a:pPr algn="ctr"/>
            <a:r>
              <a:rPr lang="en-US" sz="1200" b="1" dirty="0" err="1">
                <a:latin typeface="Calibri" pitchFamily="34" charset="0"/>
              </a:rPr>
              <a:t>Verpackung</a:t>
            </a:r>
            <a:endParaRPr lang="en-US" sz="1200" b="1" dirty="0">
              <a:latin typeface="Calibri" pitchFamily="34" charset="0"/>
            </a:endParaRPr>
          </a:p>
        </p:txBody>
      </p:sp>
      <p:pic>
        <p:nvPicPr>
          <p:cNvPr id="39" name="Picture 28" descr="aluminium%20entsafter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92898" y="3327442"/>
            <a:ext cx="766762" cy="5635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0" name="Picture 8" descr="MVC-001S"/>
          <p:cNvPicPr>
            <a:picLocks noChangeAspect="1" noChangeArrowheads="1"/>
          </p:cNvPicPr>
          <p:nvPr/>
        </p:nvPicPr>
        <p:blipFill>
          <a:blip r:embed="rId8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192785" y="2327317"/>
            <a:ext cx="765175" cy="5635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1" name="Picture 11" descr="MVC-003S"/>
          <p:cNvPicPr>
            <a:picLocks noChangeArrowheads="1"/>
          </p:cNvPicPr>
          <p:nvPr/>
        </p:nvPicPr>
        <p:blipFill>
          <a:blip r:embed="rId9" cstate="print">
            <a:lum bright="10000"/>
          </a:blip>
          <a:srcRect/>
          <a:stretch>
            <a:fillRect/>
          </a:stretch>
        </p:blipFill>
        <p:spPr bwMode="auto">
          <a:xfrm>
            <a:off x="5110360" y="2327317"/>
            <a:ext cx="766763" cy="5635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2" name="Picture 12" descr="MVC-008S"/>
          <p:cNvPicPr>
            <a:picLocks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5994598" y="2327317"/>
            <a:ext cx="766762" cy="5635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3" name="Picture 13" descr="MVC-007S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896298" y="2327317"/>
            <a:ext cx="765175" cy="5635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4" name="Picture 21" descr="MVC-012S"/>
          <p:cNvPicPr>
            <a:picLocks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63073" y="2327317"/>
            <a:ext cx="766762" cy="563563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45" name="Picture 30" descr="plastic granules"/>
          <p:cNvPicPr>
            <a:picLocks noChangeArrowheads="1"/>
          </p:cNvPicPr>
          <p:nvPr/>
        </p:nvPicPr>
        <p:blipFill>
          <a:blip r:embed="rId13" cstate="print"/>
          <a:srcRect b="11526"/>
          <a:stretch>
            <a:fillRect/>
          </a:stretch>
        </p:blipFill>
        <p:spPr bwMode="auto">
          <a:xfrm flipH="1">
            <a:off x="6872485" y="3352188"/>
            <a:ext cx="767628" cy="540000"/>
          </a:xfrm>
          <a:prstGeom prst="rtTriangle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47" name="Picture 25" descr="steelrolls2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75547" y="3327441"/>
            <a:ext cx="765175" cy="5635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4" name="Picture 2" descr="C:\Dokumente und Einstellungen\graf\Desktop\Suisseprint_cmyk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44" y="595383"/>
            <a:ext cx="1783915" cy="25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1709491D-0AFF-4F28-A517-9205F14784AF}"/>
              </a:ext>
            </a:extLst>
          </p:cNvPr>
          <p:cNvSpPr txBox="1"/>
          <p:nvPr/>
        </p:nvSpPr>
        <p:spPr>
          <a:xfrm>
            <a:off x="7905328" y="804592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1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qualitätsbewusstes sparen</a:t>
            </a:r>
          </a:p>
        </p:txBody>
      </p:sp>
    </p:spTree>
    <p:extLst>
      <p:ext uri="{BB962C8B-B14F-4D97-AF65-F5344CB8AC3E}">
        <p14:creationId xmlns:p14="http://schemas.microsoft.com/office/powerpoint/2010/main" val="376643568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412</Words>
  <Application>Microsoft Office PowerPoint</Application>
  <PresentationFormat>A4-Papier (210 x 297 mm)</PresentationFormat>
  <Paragraphs>76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4" baseType="lpstr">
      <vt:lpstr>Arial</vt:lpstr>
      <vt:lpstr>Calibri</vt:lpstr>
      <vt:lpstr>Tahoma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TurbonHQ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Graf Witali</dc:creator>
  <cp:lastModifiedBy>m13301</cp:lastModifiedBy>
  <cp:revision>104</cp:revision>
  <cp:lastPrinted>2013-08-26T11:25:20Z</cp:lastPrinted>
  <dcterms:created xsi:type="dcterms:W3CDTF">2013-08-23T09:33:19Z</dcterms:created>
  <dcterms:modified xsi:type="dcterms:W3CDTF">2021-06-16T12:36:04Z</dcterms:modified>
</cp:coreProperties>
</file>